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6" r:id="rId8"/>
    <p:sldId id="267" r:id="rId9"/>
    <p:sldId id="264" r:id="rId10"/>
    <p:sldId id="265" r:id="rId11"/>
    <p:sldId id="257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E18F"/>
    <a:srgbClr val="ADDB7B"/>
    <a:srgbClr val="CBF9EA"/>
    <a:srgbClr val="F8EADC"/>
    <a:srgbClr val="FAD9BE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95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525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410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848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23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788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059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04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73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094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90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D9BE"/>
            </a:gs>
            <a:gs pos="53000">
              <a:srgbClr val="F8EADC"/>
            </a:gs>
            <a:gs pos="83000">
              <a:srgbClr val="CBF9EA"/>
            </a:gs>
            <a:gs pos="100000">
              <a:srgbClr val="BAE18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D1E01-E2D2-409B-BDF2-93720B201875}" type="datetimeFigureOut">
              <a:rPr lang="pl-PL" smtClean="0"/>
              <a:t>2020-09-15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9A1D4-9C3D-47BD-9F71-7C9201489C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670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6r2rfgaAZeHbd8eL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836713"/>
            <a:ext cx="7990656" cy="3816424"/>
          </a:xfrm>
        </p:spPr>
        <p:txBody>
          <a:bodyPr>
            <a:normAutofit/>
          </a:bodyPr>
          <a:lstStyle/>
          <a:p>
            <a:r>
              <a:rPr lang="pl-PL" sz="2400" dirty="0" smtClean="0"/>
              <a:t>Zespół Poradni Psychologiczno-Pedagogicznych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3000" b="1" dirty="0" smtClean="0"/>
              <a:t>Centrum Informacji Zawodowej</a:t>
            </a:r>
            <a:br>
              <a:rPr lang="pl-PL" sz="3000" b="1" dirty="0" smtClean="0"/>
            </a:br>
            <a:r>
              <a:rPr lang="pl-PL" sz="2900" b="1" dirty="0" smtClean="0"/>
              <a:t>Specjalistyczna Poradnia </a:t>
            </a:r>
            <a:br>
              <a:rPr lang="pl-PL" sz="2900" b="1" dirty="0" smtClean="0"/>
            </a:br>
            <a:r>
              <a:rPr lang="pl-PL" sz="2900" b="1" dirty="0" smtClean="0"/>
              <a:t>Psychologiczno-Pedagogiczna</a:t>
            </a:r>
            <a:endParaRPr lang="pl-PL" sz="29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121568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61048"/>
            <a:ext cx="2042407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1068"/>
            <a:ext cx="23392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Jak do nas trafić?</a:t>
            </a:r>
            <a:br>
              <a:rPr lang="pl-PL" dirty="0"/>
            </a:br>
            <a:r>
              <a:rPr lang="pl-PL" dirty="0"/>
              <a:t>Dojazd </a:t>
            </a:r>
            <a:r>
              <a:rPr lang="pl-PL" dirty="0" smtClean="0"/>
              <a:t>komunikacją miejską: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7128792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031" y="3269962"/>
            <a:ext cx="377839" cy="27964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trzałka w prawo 5"/>
          <p:cNvSpPr/>
          <p:nvPr/>
        </p:nvSpPr>
        <p:spPr>
          <a:xfrm rot="8967068">
            <a:off x="6103231" y="3153971"/>
            <a:ext cx="432048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479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800" b="1" dirty="0"/>
          </a:p>
          <a:p>
            <a:pPr marL="0" indent="0" algn="ctr">
              <a:buNone/>
            </a:pPr>
            <a:r>
              <a:rPr lang="pl-PL" sz="4800" b="1" dirty="0" smtClean="0"/>
              <a:t>ZAPRASZAMY!</a:t>
            </a: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641" y="3212976"/>
            <a:ext cx="3024336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021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dirty="0" smtClean="0"/>
              <a:t>Nasze atuty: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29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 </a:t>
            </a:r>
          </a:p>
          <a:p>
            <a:pPr algn="ctr"/>
            <a:r>
              <a:rPr lang="pl-PL" b="1" dirty="0" smtClean="0"/>
              <a:t>24 lata doświadczenia </a:t>
            </a:r>
            <a:br>
              <a:rPr lang="pl-PL" b="1" dirty="0" smtClean="0"/>
            </a:br>
            <a:r>
              <a:rPr lang="pl-PL" b="1" dirty="0" smtClean="0"/>
              <a:t>w doradztwie zawodowym </a:t>
            </a:r>
            <a:br>
              <a:rPr lang="pl-PL" b="1" dirty="0" smtClean="0"/>
            </a:br>
            <a:r>
              <a:rPr lang="pl-PL" b="1" dirty="0" smtClean="0"/>
              <a:t>i w pracy z dziećmi i młodzieżą</a:t>
            </a:r>
          </a:p>
          <a:p>
            <a:pPr algn="ctr"/>
            <a:endParaRPr lang="pl-PL" sz="1500" b="1" dirty="0"/>
          </a:p>
          <a:p>
            <a:pPr algn="ctr"/>
            <a:r>
              <a:rPr lang="pl-PL" b="1" dirty="0" smtClean="0"/>
              <a:t>szeroki wachlarz narzędzi badawczych</a:t>
            </a:r>
          </a:p>
          <a:p>
            <a:pPr algn="ctr"/>
            <a:endParaRPr lang="pl-PL" sz="1500" b="1" dirty="0"/>
          </a:p>
          <a:p>
            <a:pPr algn="ctr"/>
            <a:r>
              <a:rPr lang="pl-PL" b="1" dirty="0" smtClean="0"/>
              <a:t>wyspecjalizowana kadra pedagogiczna</a:t>
            </a:r>
          </a:p>
          <a:p>
            <a:pPr algn="ctr"/>
            <a:endParaRPr lang="pl-PL" sz="1500" b="1" dirty="0"/>
          </a:p>
          <a:p>
            <a:pPr algn="ctr"/>
            <a:r>
              <a:rPr lang="pl-PL" b="1" dirty="0" smtClean="0"/>
              <a:t>przyjazna atmosfera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234969"/>
            <a:ext cx="150439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44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dirty="0" smtClean="0"/>
              <a:t>Pomożemy 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l-PL" b="1" dirty="0" smtClean="0"/>
              <a:t>określeniu predyspozycji zawodowych </a:t>
            </a:r>
            <a:br>
              <a:rPr lang="pl-PL" b="1" dirty="0" smtClean="0"/>
            </a:br>
            <a:r>
              <a:rPr lang="pl-PL" b="1" dirty="0" smtClean="0"/>
              <a:t>(np. temperamentu, osobowości, zainteresowań)</a:t>
            </a:r>
          </a:p>
          <a:p>
            <a:pPr algn="ctr"/>
            <a:endParaRPr lang="pl-PL" sz="1600" b="1" dirty="0" smtClean="0"/>
          </a:p>
          <a:p>
            <a:pPr algn="ctr"/>
            <a:r>
              <a:rPr lang="pl-PL" b="1" dirty="0" smtClean="0"/>
              <a:t>wyborze ścieżki edukacyjno-zawodowej</a:t>
            </a:r>
          </a:p>
          <a:p>
            <a:pPr algn="ctr"/>
            <a:endParaRPr lang="pl-PL" sz="1500" b="1" dirty="0" smtClean="0"/>
          </a:p>
          <a:p>
            <a:pPr algn="ctr"/>
            <a:r>
              <a:rPr lang="pl-PL" b="1" dirty="0" smtClean="0"/>
              <a:t>zdobyciu szczegółowych informacji </a:t>
            </a:r>
            <a:br>
              <a:rPr lang="pl-PL" b="1" dirty="0" smtClean="0"/>
            </a:br>
            <a:r>
              <a:rPr lang="pl-PL" b="1" dirty="0" smtClean="0"/>
              <a:t>o zasadach rekrutacji do szkół</a:t>
            </a:r>
          </a:p>
          <a:p>
            <a:pPr algn="ctr"/>
            <a:endParaRPr lang="pl-PL" sz="1500" b="1" dirty="0" smtClean="0"/>
          </a:p>
          <a:p>
            <a:pPr algn="ctr"/>
            <a:r>
              <a:rPr lang="pl-PL" b="1" dirty="0" smtClean="0"/>
              <a:t>wyjaśnieniu specyfiki pracy </a:t>
            </a:r>
            <a:br>
              <a:rPr lang="pl-PL" b="1" dirty="0" smtClean="0"/>
            </a:br>
            <a:r>
              <a:rPr lang="pl-PL" b="1" dirty="0" smtClean="0"/>
              <a:t>w konkretnych zawodach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81978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l-PL" dirty="0" smtClean="0"/>
              <a:t>Jak można skorzystać z konsultacji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/>
            </a:pPr>
            <a:r>
              <a:rPr lang="pl-PL" b="1" dirty="0" smtClean="0"/>
              <a:t>Ustalenie terminu konsultacji pod nr: </a:t>
            </a:r>
            <a:br>
              <a:rPr lang="pl-PL" b="1" dirty="0" smtClean="0"/>
            </a:br>
            <a:r>
              <a:rPr lang="pl-PL" b="1" dirty="0" smtClean="0"/>
              <a:t>34 361 93 92  lub  533 377 180</a:t>
            </a:r>
          </a:p>
          <a:p>
            <a:pPr marL="571500" indent="-571500" algn="ctr">
              <a:buFont typeface="+mj-lt"/>
              <a:buAutoNum type="romanUcPeriod"/>
            </a:pPr>
            <a:endParaRPr lang="pl-PL" b="1" dirty="0" smtClean="0"/>
          </a:p>
          <a:p>
            <a:pPr marL="571500" indent="-571500" algn="ctr">
              <a:buFont typeface="+mj-lt"/>
              <a:buAutoNum type="romanUcPeriod"/>
            </a:pPr>
            <a:r>
              <a:rPr lang="pl-PL" b="1" dirty="0" smtClean="0"/>
              <a:t>Wybór formy konsultacji</a:t>
            </a:r>
          </a:p>
          <a:p>
            <a:pPr marL="0" indent="0" algn="ctr">
              <a:buNone/>
            </a:pPr>
            <a:endParaRPr lang="pl-PL" sz="1500" b="1" dirty="0"/>
          </a:p>
          <a:p>
            <a:pPr marL="0" indent="0" algn="ctr">
              <a:buNone/>
            </a:pPr>
            <a:r>
              <a:rPr lang="pl-PL" b="1" dirty="0" smtClean="0"/>
              <a:t>	zdalna      wizyta osobista w Poradni</a:t>
            </a:r>
            <a:endParaRPr lang="pl-PL" b="1" dirty="0"/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Świadczona przez nas pomoc </a:t>
            </a:r>
            <a:br>
              <a:rPr lang="pl-PL" b="1" dirty="0" smtClean="0"/>
            </a:br>
            <a:r>
              <a:rPr lang="pl-PL" b="1" dirty="0" smtClean="0"/>
              <a:t>jest </a:t>
            </a:r>
            <a:r>
              <a:rPr lang="pl-PL" b="1" u="sng" dirty="0" smtClean="0"/>
              <a:t>nieodpłatna</a:t>
            </a:r>
            <a:r>
              <a:rPr lang="pl-PL" b="1" dirty="0" smtClean="0"/>
              <a:t> i </a:t>
            </a:r>
            <a:r>
              <a:rPr lang="pl-PL" b="1" u="sng" dirty="0" smtClean="0"/>
              <a:t>nie wymaga skierowania</a:t>
            </a:r>
            <a:r>
              <a:rPr lang="pl-PL" b="1" dirty="0" smtClean="0"/>
              <a:t>.</a:t>
            </a:r>
            <a:endParaRPr lang="pl-PL" b="1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915816" y="3365713"/>
            <a:ext cx="504056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535818" y="3365713"/>
            <a:ext cx="504056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35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</a:t>
            </a:r>
            <a:r>
              <a:rPr lang="pl-PL" dirty="0" smtClean="0"/>
              <a:t>a terenie szkół podstawowych </a:t>
            </a:r>
            <a:br>
              <a:rPr lang="pl-PL" dirty="0" smtClean="0"/>
            </a:br>
            <a:r>
              <a:rPr lang="pl-PL" dirty="0" smtClean="0"/>
              <a:t>i ponadpodstawowych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 smtClean="0"/>
              <a:t>Organizujemy zajęcia grupowe dla uczniów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W roku szkolnym 2020/21 </a:t>
            </a:r>
            <a:br>
              <a:rPr lang="pl-PL" b="1" dirty="0" smtClean="0"/>
            </a:br>
            <a:r>
              <a:rPr lang="pl-PL" b="1" dirty="0" smtClean="0"/>
              <a:t>z uwagi na zaistniałą sytuację epidemiczną</a:t>
            </a:r>
            <a:br>
              <a:rPr lang="pl-PL" b="1" dirty="0" smtClean="0"/>
            </a:br>
            <a:r>
              <a:rPr lang="pl-PL" b="1" dirty="0" smtClean="0"/>
              <a:t>będziemy się koncentrować głównie </a:t>
            </a:r>
            <a:br>
              <a:rPr lang="pl-PL" b="1" dirty="0" smtClean="0"/>
            </a:br>
            <a:r>
              <a:rPr lang="pl-PL" b="1" dirty="0" smtClean="0"/>
              <a:t>na konsultacjach indywidualnych dla: </a:t>
            </a:r>
          </a:p>
          <a:p>
            <a:pPr algn="ctr"/>
            <a:r>
              <a:rPr lang="pl-PL" b="1" dirty="0" smtClean="0"/>
              <a:t>uczniów,</a:t>
            </a:r>
          </a:p>
          <a:p>
            <a:pPr algn="ctr"/>
            <a:r>
              <a:rPr lang="pl-PL" b="1" dirty="0" smtClean="0"/>
              <a:t>rodziców / opiekunów prawnych</a:t>
            </a:r>
          </a:p>
        </p:txBody>
      </p:sp>
    </p:spTree>
    <p:extLst>
      <p:ext uri="{BB962C8B-B14F-4D97-AF65-F5344CB8AC3E}">
        <p14:creationId xmlns:p14="http://schemas.microsoft.com/office/powerpoint/2010/main" val="44393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Polecamy naszą stronę internetową</a:t>
            </a:r>
            <a:br>
              <a:rPr lang="pl-PL" dirty="0" smtClean="0"/>
            </a:br>
            <a:r>
              <a:rPr lang="pl-PL" b="1" dirty="0" smtClean="0"/>
              <a:t>www.http://ciz.ids.czest.pl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Zamieszczamy tam aktualne informacje dotyczące m.in.: </a:t>
            </a:r>
          </a:p>
          <a:p>
            <a:r>
              <a:rPr lang="pl-PL" dirty="0"/>
              <a:t>oferty uczelni wyższych</a:t>
            </a:r>
          </a:p>
          <a:p>
            <a:r>
              <a:rPr lang="pl-PL" dirty="0"/>
              <a:t>trendów na rynku pracy</a:t>
            </a:r>
          </a:p>
          <a:p>
            <a:r>
              <a:rPr lang="pl-PL" dirty="0"/>
              <a:t>efektywnych sposobów szukania pracy</a:t>
            </a:r>
          </a:p>
          <a:p>
            <a:r>
              <a:rPr lang="pl-PL"/>
              <a:t>poprawności tworzenia dokumentów aplikacyjnych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605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Koordynatorem tej szkoły po stronie Centrum Informacji Zawodowej jest: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Imię i nazwisko </a:t>
            </a:r>
            <a:r>
              <a:rPr lang="pl-PL" dirty="0" smtClean="0"/>
              <a:t>koordynatora</a:t>
            </a:r>
          </a:p>
          <a:p>
            <a:pPr marL="0" indent="0" algn="ctr">
              <a:buNone/>
            </a:pPr>
            <a:r>
              <a:rPr lang="pl-PL" dirty="0" smtClean="0"/>
              <a:t>Luiza Olczak</a:t>
            </a: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adres </a:t>
            </a:r>
            <a:r>
              <a:rPr lang="pl-PL" dirty="0" smtClean="0"/>
              <a:t>e-mail:</a:t>
            </a: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lolczak.zppp</a:t>
            </a:r>
            <a:r>
              <a:rPr lang="pl-PL" dirty="0" smtClean="0"/>
              <a:t>@edukacja.czestochowa.pl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423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Aby w 100% odpowiedzieć </a:t>
            </a:r>
            <a:br>
              <a:rPr lang="pl-PL" dirty="0" smtClean="0"/>
            </a:br>
            <a:r>
              <a:rPr lang="pl-PL" dirty="0" smtClean="0"/>
              <a:t>na Wasze zapotrzebowanie, </a:t>
            </a:r>
            <a:br>
              <a:rPr lang="pl-PL" dirty="0" smtClean="0"/>
            </a:br>
            <a:r>
              <a:rPr lang="pl-PL" dirty="0" smtClean="0"/>
              <a:t>prosimy o wzięcie udziału w  ankiecie. </a:t>
            </a:r>
            <a:br>
              <a:rPr lang="pl-PL" dirty="0" smtClean="0"/>
            </a:br>
            <a:r>
              <a:rPr lang="pl-PL" dirty="0" smtClean="0"/>
              <a:t>Jej uzupełnienie zajmie mniej niż minutę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pl-PL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pl-PL" u="sng" dirty="0">
                <a:hlinkClick r:id="rId2"/>
              </a:rPr>
              <a:t>https://forms.gle/6r2rfgaAZeHbd8eL9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2571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do nas trafić?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861048"/>
            <a:ext cx="5328592" cy="252683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trzałka w prawo 5"/>
          <p:cNvSpPr/>
          <p:nvPr/>
        </p:nvSpPr>
        <p:spPr>
          <a:xfrm>
            <a:off x="611560" y="5301208"/>
            <a:ext cx="5832648" cy="576064"/>
          </a:xfrm>
          <a:prstGeom prst="rightArrow">
            <a:avLst>
              <a:gd name="adj1" fmla="val 50000"/>
              <a:gd name="adj2" fmla="val 10314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/>
              <a:t>Znajdujemy się na I piętrze. 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971600" y="1340768"/>
            <a:ext cx="72728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/>
              <a:t>Zespół Poradni Psychologiczno-Pedagogicznych</a:t>
            </a:r>
          </a:p>
          <a:p>
            <a:pPr algn="ctr"/>
            <a:r>
              <a:rPr lang="pl-PL" sz="2200" dirty="0" smtClean="0"/>
              <a:t>CENTRUM INFORMACJI ZAWODOWEJ</a:t>
            </a:r>
          </a:p>
          <a:p>
            <a:pPr algn="ctr"/>
            <a:r>
              <a:rPr lang="pl-PL" sz="2200" dirty="0" smtClean="0"/>
              <a:t>Specjalistyczna Poradnia Psychologiczno-Pedagogiczna</a:t>
            </a:r>
          </a:p>
          <a:p>
            <a:pPr algn="ctr"/>
            <a:r>
              <a:rPr lang="pl-PL" sz="2500" b="1" dirty="0"/>
              <a:t>u</a:t>
            </a:r>
            <a:r>
              <a:rPr lang="pl-PL" sz="2500" b="1" dirty="0" smtClean="0"/>
              <a:t>l. Łukasińskiego 40   42-216 Częstochowa</a:t>
            </a:r>
          </a:p>
          <a:p>
            <a:pPr algn="ctr"/>
            <a:endParaRPr lang="pl-PL" sz="2500" b="1" dirty="0"/>
          </a:p>
          <a:p>
            <a:pPr algn="ctr"/>
            <a:r>
              <a:rPr lang="pl-PL" sz="2000" dirty="0" smtClean="0"/>
              <a:t>Budynek VI Liceum Ogólnokształcącego im. </a:t>
            </a:r>
            <a:r>
              <a:rPr lang="pl-PL" sz="2000" dirty="0" err="1" smtClean="0"/>
              <a:t>H.Dąbrowskiego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681972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</TotalTime>
  <Words>131</Words>
  <Application>Microsoft Office PowerPoint</Application>
  <PresentationFormat>Pokaz na ekranie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Zespół Poradni Psychologiczno-Pedagogicznych Centrum Informacji Zawodowej Specjalistyczna Poradnia  Psychologiczno-Pedagogiczna</vt:lpstr>
      <vt:lpstr>Nasze atuty:</vt:lpstr>
      <vt:lpstr>Pomożemy w:</vt:lpstr>
      <vt:lpstr>Jak można skorzystać z konsultacji</vt:lpstr>
      <vt:lpstr>Na terenie szkół podstawowych  i ponadpodstawowych</vt:lpstr>
      <vt:lpstr>Polecamy naszą stronę internetową www.http://ciz.ids.czest.pl</vt:lpstr>
      <vt:lpstr>Koordynatorem tej szkoły po stronie Centrum Informacji Zawodowej jest:</vt:lpstr>
      <vt:lpstr>Prezentacja programu PowerPoint</vt:lpstr>
      <vt:lpstr>Jak do nas trafić?</vt:lpstr>
      <vt:lpstr>Jak do nas trafić? Dojazd komunikacją miejską: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Zespół Poradni Psychologiczno-Pedagogicznych Centrum Informacji Zawodowej Specjalistyczna Poradnia  Psychologiczno-Pedagogiczna</dc:title>
  <dc:creator>Marta Chuchro</dc:creator>
  <cp:lastModifiedBy>Luiza Olczak</cp:lastModifiedBy>
  <cp:revision>38</cp:revision>
  <dcterms:created xsi:type="dcterms:W3CDTF">2020-08-25T11:47:23Z</dcterms:created>
  <dcterms:modified xsi:type="dcterms:W3CDTF">2020-09-15T07:52:51Z</dcterms:modified>
</cp:coreProperties>
</file>