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8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45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88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5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7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316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338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56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15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6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73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36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11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18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52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5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CF377AA-F61F-4FEC-95C7-C3259F1AC707}" type="datetimeFigureOut">
              <a:rPr lang="pl-PL" smtClean="0"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579FCE7-3808-4E7E-AB0D-C1DBA4FF21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57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 WISH THIS WAS RENOVATION OF OLD DESTROYED CLASSES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3" y="2542615"/>
            <a:ext cx="6697014" cy="3780912"/>
          </a:xfrm>
        </p:spPr>
      </p:pic>
    </p:spTree>
    <p:extLst>
      <p:ext uri="{BB962C8B-B14F-4D97-AF65-F5344CB8AC3E}">
        <p14:creationId xmlns:p14="http://schemas.microsoft.com/office/powerpoint/2010/main" val="281682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 WISH THIS WAS STUDENTS LOCKERS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75" y="2491100"/>
            <a:ext cx="6465193" cy="38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WISH THIS WAS SOCIAL AREA FOR STUDENTS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7" y="2603499"/>
            <a:ext cx="6091707" cy="3668511"/>
          </a:xfrm>
        </p:spPr>
      </p:pic>
    </p:spTree>
    <p:extLst>
      <p:ext uri="{BB962C8B-B14F-4D97-AF65-F5344CB8AC3E}">
        <p14:creationId xmlns:p14="http://schemas.microsoft.com/office/powerpoint/2010/main" val="73036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 WISH THIS WAS EATING IN SCHOOL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2687637"/>
            <a:ext cx="6259132" cy="3507101"/>
          </a:xfrm>
        </p:spPr>
      </p:pic>
    </p:spTree>
    <p:extLst>
      <p:ext uri="{BB962C8B-B14F-4D97-AF65-F5344CB8AC3E}">
        <p14:creationId xmlns:p14="http://schemas.microsoft.com/office/powerpoint/2010/main" val="390572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 WISH THIS WAS CHEMICAL SUBSTANCES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21" y="2706531"/>
            <a:ext cx="5020509" cy="3416300"/>
          </a:xfrm>
        </p:spPr>
      </p:pic>
    </p:spTree>
    <p:extLst>
      <p:ext uri="{BB962C8B-B14F-4D97-AF65-F5344CB8AC3E}">
        <p14:creationId xmlns:p14="http://schemas.microsoft.com/office/powerpoint/2010/main" val="270661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 WISH THIS WAS MOTIVATIONAL BOARD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60" y="2667895"/>
            <a:ext cx="4777062" cy="3416300"/>
          </a:xfrm>
        </p:spPr>
      </p:pic>
    </p:spTree>
    <p:extLst>
      <p:ext uri="{BB962C8B-B14F-4D97-AF65-F5344CB8AC3E}">
        <p14:creationId xmlns:p14="http://schemas.microsoft.com/office/powerpoint/2010/main" val="129710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WISH THIS WAS BIGGER AND MORE EQUIPPED LIBRARY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7" y="2687637"/>
            <a:ext cx="6117463" cy="3700284"/>
          </a:xfrm>
        </p:spPr>
      </p:pic>
    </p:spTree>
    <p:extLst>
      <p:ext uri="{BB962C8B-B14F-4D97-AF65-F5344CB8AC3E}">
        <p14:creationId xmlns:p14="http://schemas.microsoft.com/office/powerpoint/2010/main" val="266839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WISH THIS WAS SWIMMING POOL OR BOWLING ALLEY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2" y="2680773"/>
            <a:ext cx="5140707" cy="34163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45" y="2458702"/>
            <a:ext cx="5147256" cy="38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7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WISH THIS WAS MORE BIKE RACKS NEAR THE SCHOOL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29" y="2741188"/>
            <a:ext cx="4932607" cy="3260368"/>
          </a:xfrm>
        </p:spPr>
      </p:pic>
    </p:spTree>
    <p:extLst>
      <p:ext uri="{BB962C8B-B14F-4D97-AF65-F5344CB8AC3E}">
        <p14:creationId xmlns:p14="http://schemas.microsoft.com/office/powerpoint/2010/main" val="1835125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</TotalTime>
  <Words>70</Words>
  <Application>Microsoft Office PowerPoint</Application>
  <PresentationFormat>Niestandardowy</PresentationFormat>
  <Paragraphs>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Jon (sala konferencyjna)</vt:lpstr>
      <vt:lpstr>I WISH THIS WAS RENOVATION OF OLD DESTROYED CLASSES</vt:lpstr>
      <vt:lpstr>I WISH THIS WAS STUDENTS LOCKERS</vt:lpstr>
      <vt:lpstr>I WISH THIS WAS SOCIAL AREA FOR STUDENTS</vt:lpstr>
      <vt:lpstr>I WISH THIS WAS EATING IN SCHOOL </vt:lpstr>
      <vt:lpstr>I WISH THIS WAS CHEMICAL SUBSTANCES </vt:lpstr>
      <vt:lpstr>I WISH THIS WAS MOTIVATIONAL BOARD </vt:lpstr>
      <vt:lpstr>I WISH THIS WAS BIGGER AND MORE EQUIPPED LIBRARY</vt:lpstr>
      <vt:lpstr>I WISH THIS WAS SWIMMING POOL OR BOWLING ALLEY</vt:lpstr>
      <vt:lpstr>I WISH THIS WAS MORE BIKE RACKS NEAR THE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RENOVATION OF OLD DESTROYED CLASSES</dc:title>
  <dc:creator>Ewelinka$</dc:creator>
  <cp:lastModifiedBy>Admin</cp:lastModifiedBy>
  <cp:revision>4</cp:revision>
  <dcterms:created xsi:type="dcterms:W3CDTF">2021-03-01T08:28:43Z</dcterms:created>
  <dcterms:modified xsi:type="dcterms:W3CDTF">2021-03-16T09:44:37Z</dcterms:modified>
</cp:coreProperties>
</file>