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73" d="100"/>
          <a:sy n="73" d="100"/>
        </p:scale>
        <p:origin x="-120" y="-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pl-PL"/>
              <a:t>Kliknij, aby edytować styl</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6B84E3E1-CBC5-459B-A72B-51E8E7997738}" type="datetimeFigureOut">
              <a:rPr lang="pl-PL" smtClean="0"/>
              <a:t>16.03.2021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5E31926-14E0-478D-910D-08EA69150F05}" type="slidenum">
              <a:rPr lang="pl-PL" smtClean="0"/>
              <a:t>‹#›</a:t>
            </a:fld>
            <a:endParaRPr lang="pl-PL"/>
          </a:p>
        </p:txBody>
      </p:sp>
    </p:spTree>
    <p:extLst>
      <p:ext uri="{BB962C8B-B14F-4D97-AF65-F5344CB8AC3E}">
        <p14:creationId xmlns:p14="http://schemas.microsoft.com/office/powerpoint/2010/main" val="4108507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6B84E3E1-CBC5-459B-A72B-51E8E7997738}" type="datetimeFigureOut">
              <a:rPr lang="pl-PL" smtClean="0"/>
              <a:t>16.03.2021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B5E31926-14E0-478D-910D-08EA69150F05}" type="slidenum">
              <a:rPr lang="pl-PL" smtClean="0"/>
              <a:t>‹#›</a:t>
            </a:fld>
            <a:endParaRPr lang="pl-PL"/>
          </a:p>
        </p:txBody>
      </p:sp>
    </p:spTree>
    <p:extLst>
      <p:ext uri="{BB962C8B-B14F-4D97-AF65-F5344CB8AC3E}">
        <p14:creationId xmlns:p14="http://schemas.microsoft.com/office/powerpoint/2010/main" val="1257363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pl-PL"/>
              <a:t>Kliknij, aby edytować styl</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6B84E3E1-CBC5-459B-A72B-51E8E7997738}" type="datetimeFigureOut">
              <a:rPr lang="pl-PL" smtClean="0"/>
              <a:t>16.03.2021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5E31926-14E0-478D-910D-08EA69150F05}" type="slidenum">
              <a:rPr lang="pl-PL" smtClean="0"/>
              <a:t>‹#›</a:t>
            </a:fld>
            <a:endParaRPr lang="pl-PL"/>
          </a:p>
        </p:txBody>
      </p:sp>
    </p:spTree>
    <p:extLst>
      <p:ext uri="{BB962C8B-B14F-4D97-AF65-F5344CB8AC3E}">
        <p14:creationId xmlns:p14="http://schemas.microsoft.com/office/powerpoint/2010/main" val="1579452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pl-PL"/>
              <a:t>Kliknij, aby edytować styl</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pl-PL"/>
              <a:t>Kliknij, aby edytować style wzorca tekstu</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6B84E3E1-CBC5-459B-A72B-51E8E7997738}" type="datetimeFigureOut">
              <a:rPr lang="pl-PL" smtClean="0"/>
              <a:t>16.03.2021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5E31926-14E0-478D-910D-08EA69150F05}" type="slidenum">
              <a:rPr lang="pl-PL" smtClean="0"/>
              <a:t>‹#›</a:t>
            </a:fld>
            <a:endParaRPr lang="pl-PL"/>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998239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6B84E3E1-CBC5-459B-A72B-51E8E7997738}" type="datetimeFigureOut">
              <a:rPr lang="pl-PL" smtClean="0"/>
              <a:t>16.03.2021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5E31926-14E0-478D-910D-08EA69150F05}" type="slidenum">
              <a:rPr lang="pl-PL" smtClean="0"/>
              <a:t>‹#›</a:t>
            </a:fld>
            <a:endParaRPr lang="pl-PL"/>
          </a:p>
        </p:txBody>
      </p:sp>
    </p:spTree>
    <p:extLst>
      <p:ext uri="{BB962C8B-B14F-4D97-AF65-F5344CB8AC3E}">
        <p14:creationId xmlns:p14="http://schemas.microsoft.com/office/powerpoint/2010/main" val="18218577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pl-PL"/>
              <a:t>Kliknij, aby edytować styl</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B84E3E1-CBC5-459B-A72B-51E8E7997738}" type="datetimeFigureOut">
              <a:rPr lang="pl-PL" smtClean="0"/>
              <a:t>16.03.2021</a:t>
            </a:fld>
            <a:endParaRPr lang="pl-PL"/>
          </a:p>
        </p:txBody>
      </p:sp>
      <p:sp>
        <p:nvSpPr>
          <p:cNvPr id="4"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5E31926-14E0-478D-910D-08EA69150F05}" type="slidenum">
              <a:rPr lang="pl-PL" smtClean="0"/>
              <a:t>‹#›</a:t>
            </a:fld>
            <a:endParaRPr lang="pl-PL"/>
          </a:p>
        </p:txBody>
      </p:sp>
    </p:spTree>
    <p:extLst>
      <p:ext uri="{BB962C8B-B14F-4D97-AF65-F5344CB8AC3E}">
        <p14:creationId xmlns:p14="http://schemas.microsoft.com/office/powerpoint/2010/main" val="7541939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pl-PL"/>
              <a:t>Kliknij, aby edytować styl</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B84E3E1-CBC5-459B-A72B-51E8E7997738}" type="datetimeFigureOut">
              <a:rPr lang="pl-PL" smtClean="0"/>
              <a:t>16.03.2021</a:t>
            </a:fld>
            <a:endParaRPr lang="pl-PL"/>
          </a:p>
        </p:txBody>
      </p:sp>
      <p:sp>
        <p:nvSpPr>
          <p:cNvPr id="4"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5E31926-14E0-478D-910D-08EA69150F05}" type="slidenum">
              <a:rPr lang="pl-PL" smtClean="0"/>
              <a:t>‹#›</a:t>
            </a:fld>
            <a:endParaRPr lang="pl-PL"/>
          </a:p>
        </p:txBody>
      </p:sp>
    </p:spTree>
    <p:extLst>
      <p:ext uri="{BB962C8B-B14F-4D97-AF65-F5344CB8AC3E}">
        <p14:creationId xmlns:p14="http://schemas.microsoft.com/office/powerpoint/2010/main" val="584673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nchorCtr="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6B84E3E1-CBC5-459B-A72B-51E8E7997738}" type="datetimeFigureOut">
              <a:rPr lang="pl-PL" smtClean="0"/>
              <a:t>16.03.2021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5E31926-14E0-478D-910D-08EA69150F05}" type="slidenum">
              <a:rPr lang="pl-PL" smtClean="0"/>
              <a:t>‹#›</a:t>
            </a:fld>
            <a:endParaRPr lang="pl-PL"/>
          </a:p>
        </p:txBody>
      </p:sp>
    </p:spTree>
    <p:extLst>
      <p:ext uri="{BB962C8B-B14F-4D97-AF65-F5344CB8AC3E}">
        <p14:creationId xmlns:p14="http://schemas.microsoft.com/office/powerpoint/2010/main" val="2907222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pl-PL"/>
              <a:t>Kliknij, aby edytować styl</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6B84E3E1-CBC5-459B-A72B-51E8E7997738}" type="datetimeFigureOut">
              <a:rPr lang="pl-PL" smtClean="0"/>
              <a:t>16.03.2021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5E31926-14E0-478D-910D-08EA69150F05}" type="slidenum">
              <a:rPr lang="pl-PL" smtClean="0"/>
              <a:t>‹#›</a:t>
            </a:fld>
            <a:endParaRPr lang="pl-PL"/>
          </a:p>
        </p:txBody>
      </p:sp>
    </p:spTree>
    <p:extLst>
      <p:ext uri="{BB962C8B-B14F-4D97-AF65-F5344CB8AC3E}">
        <p14:creationId xmlns:p14="http://schemas.microsoft.com/office/powerpoint/2010/main" val="1892307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3"/>
          <p:cNvSpPr>
            <a:spLocks noGrp="1"/>
          </p:cNvSpPr>
          <p:nvPr>
            <p:ph type="dt" sz="half" idx="10"/>
          </p:nvPr>
        </p:nvSpPr>
        <p:spPr/>
        <p:txBody>
          <a:bodyPr/>
          <a:lstStyle/>
          <a:p>
            <a:fld id="{6B84E3E1-CBC5-459B-A72B-51E8E7997738}" type="datetimeFigureOut">
              <a:rPr lang="pl-PL" smtClean="0"/>
              <a:t>16.03.2021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5E31926-14E0-478D-910D-08EA69150F05}" type="slidenum">
              <a:rPr lang="pl-PL" smtClean="0"/>
              <a:t>‹#›</a:t>
            </a:fld>
            <a:endParaRPr lang="pl-PL"/>
          </a:p>
        </p:txBody>
      </p:sp>
    </p:spTree>
    <p:extLst>
      <p:ext uri="{BB962C8B-B14F-4D97-AF65-F5344CB8AC3E}">
        <p14:creationId xmlns:p14="http://schemas.microsoft.com/office/powerpoint/2010/main" val="347012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6B84E3E1-CBC5-459B-A72B-51E8E7997738}" type="datetimeFigureOut">
              <a:rPr lang="pl-PL" smtClean="0"/>
              <a:t>16.03.2021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5E31926-14E0-478D-910D-08EA69150F05}" type="slidenum">
              <a:rPr lang="pl-PL" smtClean="0"/>
              <a:t>‹#›</a:t>
            </a:fld>
            <a:endParaRPr lang="pl-PL"/>
          </a:p>
        </p:txBody>
      </p:sp>
    </p:spTree>
    <p:extLst>
      <p:ext uri="{BB962C8B-B14F-4D97-AF65-F5344CB8AC3E}">
        <p14:creationId xmlns:p14="http://schemas.microsoft.com/office/powerpoint/2010/main" val="2649414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6B84E3E1-CBC5-459B-A72B-51E8E7997738}" type="datetimeFigureOut">
              <a:rPr lang="pl-PL" smtClean="0"/>
              <a:t>16.03.2021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B5E31926-14E0-478D-910D-08EA69150F05}" type="slidenum">
              <a:rPr lang="pl-PL" smtClean="0"/>
              <a:t>‹#›</a:t>
            </a:fld>
            <a:endParaRPr lang="pl-PL"/>
          </a:p>
        </p:txBody>
      </p:sp>
    </p:spTree>
    <p:extLst>
      <p:ext uri="{BB962C8B-B14F-4D97-AF65-F5344CB8AC3E}">
        <p14:creationId xmlns:p14="http://schemas.microsoft.com/office/powerpoint/2010/main" val="29957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6B84E3E1-CBC5-459B-A72B-51E8E7997738}" type="datetimeFigureOut">
              <a:rPr lang="pl-PL" smtClean="0"/>
              <a:t>16.03.2021</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B5E31926-14E0-478D-910D-08EA69150F05}" type="slidenum">
              <a:rPr lang="pl-PL" smtClean="0"/>
              <a:t>‹#›</a:t>
            </a:fld>
            <a:endParaRPr lang="pl-PL"/>
          </a:p>
        </p:txBody>
      </p:sp>
    </p:spTree>
    <p:extLst>
      <p:ext uri="{BB962C8B-B14F-4D97-AF65-F5344CB8AC3E}">
        <p14:creationId xmlns:p14="http://schemas.microsoft.com/office/powerpoint/2010/main" val="1208761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7" name="Date Placeholder 2"/>
          <p:cNvSpPr>
            <a:spLocks noGrp="1"/>
          </p:cNvSpPr>
          <p:nvPr>
            <p:ph type="dt" sz="half" idx="10"/>
          </p:nvPr>
        </p:nvSpPr>
        <p:spPr/>
        <p:txBody>
          <a:bodyPr/>
          <a:lstStyle/>
          <a:p>
            <a:fld id="{6B84E3E1-CBC5-459B-A72B-51E8E7997738}" type="datetimeFigureOut">
              <a:rPr lang="pl-PL" smtClean="0"/>
              <a:t>16.03.2021</a:t>
            </a:fld>
            <a:endParaRPr lang="pl-PL"/>
          </a:p>
        </p:txBody>
      </p:sp>
      <p:sp>
        <p:nvSpPr>
          <p:cNvPr id="5" name="Footer Placeholder 3"/>
          <p:cNvSpPr>
            <a:spLocks noGrp="1"/>
          </p:cNvSpPr>
          <p:nvPr>
            <p:ph type="ftr" sz="quarter" idx="11"/>
          </p:nvPr>
        </p:nvSpPr>
        <p:spPr/>
        <p:txBody>
          <a:bodyPr/>
          <a:lstStyle/>
          <a:p>
            <a:endParaRPr lang="pl-PL"/>
          </a:p>
        </p:txBody>
      </p:sp>
      <p:sp>
        <p:nvSpPr>
          <p:cNvPr id="6" name="Slide Number Placeholder 4"/>
          <p:cNvSpPr>
            <a:spLocks noGrp="1"/>
          </p:cNvSpPr>
          <p:nvPr>
            <p:ph type="sldNum" sz="quarter" idx="12"/>
          </p:nvPr>
        </p:nvSpPr>
        <p:spPr/>
        <p:txBody>
          <a:bodyPr/>
          <a:lstStyle/>
          <a:p>
            <a:fld id="{B5E31926-14E0-478D-910D-08EA69150F05}" type="slidenum">
              <a:rPr lang="pl-PL" smtClean="0"/>
              <a:t>‹#›</a:t>
            </a:fld>
            <a:endParaRPr lang="pl-PL"/>
          </a:p>
        </p:txBody>
      </p:sp>
    </p:spTree>
    <p:extLst>
      <p:ext uri="{BB962C8B-B14F-4D97-AF65-F5344CB8AC3E}">
        <p14:creationId xmlns:p14="http://schemas.microsoft.com/office/powerpoint/2010/main" val="1389818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B84E3E1-CBC5-459B-A72B-51E8E7997738}" type="datetimeFigureOut">
              <a:rPr lang="pl-PL" smtClean="0"/>
              <a:t>16.03.2021</a:t>
            </a:fld>
            <a:endParaRPr lang="pl-PL"/>
          </a:p>
        </p:txBody>
      </p:sp>
      <p:sp>
        <p:nvSpPr>
          <p:cNvPr id="5" name="Footer Placeholder 2"/>
          <p:cNvSpPr>
            <a:spLocks noGrp="1"/>
          </p:cNvSpPr>
          <p:nvPr>
            <p:ph type="ftr" sz="quarter" idx="11"/>
          </p:nvPr>
        </p:nvSpPr>
        <p:spPr/>
        <p:txBody>
          <a:bodyPr/>
          <a:lstStyle/>
          <a:p>
            <a:endParaRPr lang="pl-PL"/>
          </a:p>
        </p:txBody>
      </p:sp>
      <p:sp>
        <p:nvSpPr>
          <p:cNvPr id="6" name="Slide Number Placeholder 3"/>
          <p:cNvSpPr>
            <a:spLocks noGrp="1"/>
          </p:cNvSpPr>
          <p:nvPr>
            <p:ph type="sldNum" sz="quarter" idx="12"/>
          </p:nvPr>
        </p:nvSpPr>
        <p:spPr/>
        <p:txBody>
          <a:bodyPr/>
          <a:lstStyle/>
          <a:p>
            <a:fld id="{B5E31926-14E0-478D-910D-08EA69150F05}" type="slidenum">
              <a:rPr lang="pl-PL" smtClean="0"/>
              <a:t>‹#›</a:t>
            </a:fld>
            <a:endParaRPr lang="pl-PL"/>
          </a:p>
        </p:txBody>
      </p:sp>
    </p:spTree>
    <p:extLst>
      <p:ext uri="{BB962C8B-B14F-4D97-AF65-F5344CB8AC3E}">
        <p14:creationId xmlns:p14="http://schemas.microsoft.com/office/powerpoint/2010/main" val="3541998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pl-PL"/>
              <a:t>Kliknij, aby edytować styl</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7" name="Date Placeholder 4"/>
          <p:cNvSpPr>
            <a:spLocks noGrp="1"/>
          </p:cNvSpPr>
          <p:nvPr>
            <p:ph type="dt" sz="half" idx="10"/>
          </p:nvPr>
        </p:nvSpPr>
        <p:spPr/>
        <p:txBody>
          <a:bodyPr/>
          <a:lstStyle/>
          <a:p>
            <a:fld id="{6B84E3E1-CBC5-459B-A72B-51E8E7997738}" type="datetimeFigureOut">
              <a:rPr lang="pl-PL" smtClean="0"/>
              <a:t>16.03.2021</a:t>
            </a:fld>
            <a:endParaRPr lang="pl-PL"/>
          </a:p>
        </p:txBody>
      </p:sp>
      <p:sp>
        <p:nvSpPr>
          <p:cNvPr id="5" name="Footer Placeholder 5"/>
          <p:cNvSpPr>
            <a:spLocks noGrp="1"/>
          </p:cNvSpPr>
          <p:nvPr>
            <p:ph type="ftr" sz="quarter" idx="11"/>
          </p:nvPr>
        </p:nvSpPr>
        <p:spPr/>
        <p:txBody>
          <a:bodyPr/>
          <a:lstStyle/>
          <a:p>
            <a:endParaRPr lang="pl-PL"/>
          </a:p>
        </p:txBody>
      </p:sp>
      <p:sp>
        <p:nvSpPr>
          <p:cNvPr id="6" name="Slide Number Placeholder 6"/>
          <p:cNvSpPr>
            <a:spLocks noGrp="1"/>
          </p:cNvSpPr>
          <p:nvPr>
            <p:ph type="sldNum" sz="quarter" idx="12"/>
          </p:nvPr>
        </p:nvSpPr>
        <p:spPr/>
        <p:txBody>
          <a:bodyPr/>
          <a:lstStyle/>
          <a:p>
            <a:fld id="{B5E31926-14E0-478D-910D-08EA69150F05}" type="slidenum">
              <a:rPr lang="pl-PL" smtClean="0"/>
              <a:t>‹#›</a:t>
            </a:fld>
            <a:endParaRPr lang="pl-PL"/>
          </a:p>
        </p:txBody>
      </p:sp>
    </p:spTree>
    <p:extLst>
      <p:ext uri="{BB962C8B-B14F-4D97-AF65-F5344CB8AC3E}">
        <p14:creationId xmlns:p14="http://schemas.microsoft.com/office/powerpoint/2010/main" val="1763224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pl-PL"/>
              <a:t>Kliknij, aby edytować styl</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6B84E3E1-CBC5-459B-A72B-51E8E7997738}" type="datetimeFigureOut">
              <a:rPr lang="pl-PL" smtClean="0"/>
              <a:t>16.03.2021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B5E31926-14E0-478D-910D-08EA69150F05}" type="slidenum">
              <a:rPr lang="pl-PL" smtClean="0"/>
              <a:t>‹#›</a:t>
            </a:fld>
            <a:endParaRPr lang="pl-PL"/>
          </a:p>
        </p:txBody>
      </p:sp>
    </p:spTree>
    <p:extLst>
      <p:ext uri="{BB962C8B-B14F-4D97-AF65-F5344CB8AC3E}">
        <p14:creationId xmlns:p14="http://schemas.microsoft.com/office/powerpoint/2010/main" val="1747677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pl-PL"/>
              <a:t>Kliknij, aby edytować styl</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B84E3E1-CBC5-459B-A72B-51E8E7997738}" type="datetimeFigureOut">
              <a:rPr lang="pl-PL" smtClean="0"/>
              <a:t>16.03.2021</a:t>
            </a:fld>
            <a:endParaRPr lang="pl-PL"/>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pl-PL"/>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5E31926-14E0-478D-910D-08EA69150F05}" type="slidenum">
              <a:rPr lang="pl-PL" smtClean="0"/>
              <a:t>‹#›</a:t>
            </a:fld>
            <a:endParaRPr lang="pl-PL"/>
          </a:p>
        </p:txBody>
      </p:sp>
    </p:spTree>
    <p:extLst>
      <p:ext uri="{BB962C8B-B14F-4D97-AF65-F5344CB8AC3E}">
        <p14:creationId xmlns:p14="http://schemas.microsoft.com/office/powerpoint/2010/main" val="2117372436"/>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99631E50-27FA-49ED-8902-9957B2B92B2C}"/>
              </a:ext>
            </a:extLst>
          </p:cNvPr>
          <p:cNvSpPr>
            <a:spLocks noGrp="1"/>
          </p:cNvSpPr>
          <p:nvPr>
            <p:ph type="ctrTitle"/>
          </p:nvPr>
        </p:nvSpPr>
        <p:spPr/>
        <p:txBody>
          <a:bodyPr/>
          <a:lstStyle/>
          <a:p>
            <a:r>
              <a:rPr lang="pl-PL" dirty="0" err="1"/>
              <a:t>Ideas</a:t>
            </a:r>
            <a:r>
              <a:rPr lang="pl-PL" dirty="0"/>
              <a:t> for </a:t>
            </a:r>
            <a:r>
              <a:rPr lang="pl-PL" dirty="0" err="1"/>
              <a:t>improving</a:t>
            </a:r>
            <a:r>
              <a:rPr lang="pl-PL" dirty="0"/>
              <a:t> </a:t>
            </a:r>
            <a:r>
              <a:rPr lang="pl-PL" dirty="0" err="1"/>
              <a:t>our</a:t>
            </a:r>
            <a:r>
              <a:rPr lang="pl-PL" dirty="0"/>
              <a:t> </a:t>
            </a:r>
            <a:r>
              <a:rPr lang="pl-PL" dirty="0" err="1"/>
              <a:t>school</a:t>
            </a:r>
            <a:endParaRPr lang="pl-PL" dirty="0"/>
          </a:p>
        </p:txBody>
      </p:sp>
      <p:sp>
        <p:nvSpPr>
          <p:cNvPr id="5" name="Rectangle 2">
            <a:extLst>
              <a:ext uri="{FF2B5EF4-FFF2-40B4-BE49-F238E27FC236}">
                <a16:creationId xmlns:a16="http://schemas.microsoft.com/office/drawing/2014/main" xmlns="" id="{996E97DF-AEA1-4AE6-A614-8B0B120E3C42}"/>
              </a:ext>
            </a:extLst>
          </p:cNvPr>
          <p:cNvSpPr>
            <a:spLocks noGrp="1" noChangeArrowheads="1"/>
          </p:cNvSpPr>
          <p:nvPr>
            <p:ph type="subTitle" idx="1"/>
          </p:nvPr>
        </p:nvSpPr>
        <p:spPr bwMode="auto">
          <a:xfrm>
            <a:off x="450287" y="4947252"/>
            <a:ext cx="11755014" cy="743801"/>
          </a:xfrm>
          <a:prstGeom prst="rect">
            <a:avLst/>
          </a:prstGeom>
          <a:noFill/>
          <a:ln>
            <a:noFill/>
          </a:ln>
          <a:effectLst/>
        </p:spPr>
        <p:txBody>
          <a:bodyPr vert="horz" wrap="none" lIns="0" tIns="-12696" rIns="0" bIns="-12696"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altLang="pl-PL" sz="2100" b="0" i="0" u="none" strike="noStrike" cap="none" normalizeH="0" baseline="0" dirty="0">
                <a:ln>
                  <a:noFill/>
                </a:ln>
                <a:solidFill>
                  <a:srgbClr val="202124"/>
                </a:solidFill>
                <a:effectLst/>
                <a:latin typeface="Google Sans"/>
              </a:rPr>
              <a:t>We </a:t>
            </a:r>
            <a:r>
              <a:rPr kumimoji="0" lang="pl-PL" altLang="pl-PL" sz="2100" b="0" i="0" u="none" strike="noStrike" cap="none" normalizeH="0" baseline="0" dirty="0" err="1">
                <a:ln>
                  <a:noFill/>
                </a:ln>
                <a:solidFill>
                  <a:srgbClr val="202124"/>
                </a:solidFill>
                <a:effectLst/>
                <a:latin typeface="Google Sans"/>
              </a:rPr>
              <a:t>received</a:t>
            </a:r>
            <a:r>
              <a:rPr kumimoji="0" lang="pl-PL" altLang="pl-PL" sz="2100" b="0" i="0" u="none" strike="noStrike" cap="none" normalizeH="0" baseline="0" dirty="0">
                <a:ln>
                  <a:noFill/>
                </a:ln>
                <a:solidFill>
                  <a:srgbClr val="202124"/>
                </a:solidFill>
                <a:effectLst/>
                <a:latin typeface="Google Sans"/>
              </a:rPr>
              <a:t> </a:t>
            </a:r>
            <a:r>
              <a:rPr kumimoji="0" lang="pl-PL" altLang="pl-PL" sz="2100" b="0" i="0" u="none" strike="noStrike" cap="none" normalizeH="0" baseline="0" dirty="0" err="1">
                <a:ln>
                  <a:noFill/>
                </a:ln>
                <a:solidFill>
                  <a:srgbClr val="202124"/>
                </a:solidFill>
                <a:effectLst/>
                <a:latin typeface="Google Sans"/>
              </a:rPr>
              <a:t>funding</a:t>
            </a:r>
            <a:r>
              <a:rPr kumimoji="0" lang="pl-PL" altLang="pl-PL" sz="2100" b="0" i="0" u="none" strike="noStrike" cap="none" normalizeH="0" baseline="0" dirty="0">
                <a:ln>
                  <a:noFill/>
                </a:ln>
                <a:solidFill>
                  <a:srgbClr val="202124"/>
                </a:solidFill>
                <a:effectLst/>
                <a:latin typeface="Google Sans"/>
              </a:rPr>
              <a:t> from the </a:t>
            </a:r>
            <a:r>
              <a:rPr kumimoji="0" lang="pl-PL" altLang="pl-PL" sz="2100" b="0" i="0" u="none" strike="noStrike" cap="none" normalizeH="0" baseline="0" dirty="0" err="1">
                <a:ln>
                  <a:noFill/>
                </a:ln>
                <a:solidFill>
                  <a:srgbClr val="202124"/>
                </a:solidFill>
                <a:effectLst/>
                <a:latin typeface="Google Sans"/>
              </a:rPr>
              <a:t>local</a:t>
            </a:r>
            <a:r>
              <a:rPr kumimoji="0" lang="pl-PL" altLang="pl-PL" sz="2100" b="0" i="0" u="none" strike="noStrike" cap="none" normalizeH="0" baseline="0" dirty="0">
                <a:ln>
                  <a:noFill/>
                </a:ln>
                <a:solidFill>
                  <a:srgbClr val="202124"/>
                </a:solidFill>
                <a:effectLst/>
                <a:latin typeface="Google Sans"/>
              </a:rPr>
              <a:t> </a:t>
            </a:r>
            <a:r>
              <a:rPr kumimoji="0" lang="pl-PL" altLang="pl-PL" sz="2100" b="0" i="0" u="none" strike="noStrike" cap="none" normalizeH="0" baseline="0" dirty="0" err="1">
                <a:ln>
                  <a:noFill/>
                </a:ln>
                <a:solidFill>
                  <a:srgbClr val="202124"/>
                </a:solidFill>
                <a:effectLst/>
                <a:latin typeface="Google Sans"/>
              </a:rPr>
              <a:t>government</a:t>
            </a:r>
            <a:r>
              <a:rPr kumimoji="0" lang="pl-PL" altLang="pl-PL" sz="2100" b="0" i="0" u="none" strike="noStrike" cap="none" normalizeH="0" baseline="0" dirty="0">
                <a:ln>
                  <a:noFill/>
                </a:ln>
                <a:solidFill>
                  <a:srgbClr val="202124"/>
                </a:solidFill>
                <a:effectLst/>
                <a:latin typeface="Google Sans"/>
              </a:rPr>
              <a:t> and </a:t>
            </a:r>
            <a:r>
              <a:rPr kumimoji="0" lang="pl-PL" altLang="pl-PL" sz="2100" b="0" i="0" u="none" strike="noStrike" cap="none" normalizeH="0" baseline="0" dirty="0" err="1">
                <a:ln>
                  <a:noFill/>
                </a:ln>
                <a:solidFill>
                  <a:srgbClr val="202124"/>
                </a:solidFill>
                <a:effectLst/>
                <a:latin typeface="Google Sans"/>
              </a:rPr>
              <a:t>decided</a:t>
            </a:r>
            <a:r>
              <a:rPr kumimoji="0" lang="pl-PL" altLang="pl-PL" sz="2100" b="0" i="0" u="none" strike="noStrike" cap="none" normalizeH="0" baseline="0" dirty="0">
                <a:ln>
                  <a:noFill/>
                </a:ln>
                <a:solidFill>
                  <a:srgbClr val="202124"/>
                </a:solidFill>
                <a:effectLst/>
                <a:latin typeface="Google Sans"/>
              </a:rPr>
              <a:t> to </a:t>
            </a:r>
            <a:r>
              <a:rPr kumimoji="0" lang="pl-PL" altLang="pl-PL" sz="2100" b="0" i="0" u="none" strike="noStrike" cap="none" normalizeH="0" baseline="0" dirty="0" err="1">
                <a:ln>
                  <a:noFill/>
                </a:ln>
                <a:solidFill>
                  <a:srgbClr val="202124"/>
                </a:solidFill>
                <a:effectLst/>
                <a:latin typeface="Google Sans"/>
              </a:rPr>
              <a:t>spend</a:t>
            </a:r>
            <a:r>
              <a:rPr kumimoji="0" lang="pl-PL" altLang="pl-PL" sz="2100" b="0" i="0" u="none" strike="noStrike" cap="none" normalizeH="0" baseline="0" dirty="0">
                <a:ln>
                  <a:noFill/>
                </a:ln>
                <a:solidFill>
                  <a:srgbClr val="202124"/>
                </a:solidFill>
                <a:effectLst/>
                <a:latin typeface="Google Sans"/>
              </a:rPr>
              <a:t> </a:t>
            </a:r>
            <a:r>
              <a:rPr kumimoji="0" lang="pl-PL" altLang="pl-PL" sz="2100" b="0" i="0" u="none" strike="noStrike" cap="none" normalizeH="0" baseline="0" dirty="0" err="1">
                <a:ln>
                  <a:noFill/>
                </a:ln>
                <a:solidFill>
                  <a:srgbClr val="202124"/>
                </a:solidFill>
                <a:effectLst/>
                <a:latin typeface="Google Sans"/>
              </a:rPr>
              <a:t>it</a:t>
            </a:r>
            <a:r>
              <a:rPr kumimoji="0" lang="pl-PL" altLang="pl-PL" sz="2100" b="0" i="0" u="none" strike="noStrike" cap="none" normalizeH="0" baseline="0" dirty="0">
                <a:ln>
                  <a:noFill/>
                </a:ln>
                <a:solidFill>
                  <a:srgbClr val="202124"/>
                </a:solidFill>
                <a:effectLst/>
                <a:latin typeface="Google Sans"/>
              </a:rPr>
              <a:t> on the development of the </a:t>
            </a:r>
            <a:r>
              <a:rPr kumimoji="0" lang="pl-PL" altLang="pl-PL" sz="2100" b="0" i="0" u="none" strike="noStrike" cap="none" normalizeH="0" baseline="0" dirty="0" err="1">
                <a:ln>
                  <a:noFill/>
                </a:ln>
                <a:solidFill>
                  <a:srgbClr val="202124"/>
                </a:solidFill>
                <a:effectLst/>
                <a:latin typeface="Google Sans"/>
              </a:rPr>
              <a:t>school</a:t>
            </a:r>
            <a:r>
              <a:rPr kumimoji="0" lang="pl-PL" altLang="pl-PL" sz="2100" b="0" i="0" u="none" strike="noStrike" cap="none" normalizeH="0" baseline="0" dirty="0">
                <a:ln>
                  <a:noFill/>
                </a:ln>
                <a:solidFill>
                  <a:srgbClr val="202124"/>
                </a:solidFill>
                <a:effectLst/>
                <a:latin typeface="Google Sans"/>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pl-PL" altLang="pl-PL" sz="2100" b="0" i="0" u="none" strike="noStrike" cap="none" normalizeH="0" baseline="0" dirty="0">
                <a:ln>
                  <a:noFill/>
                </a:ln>
                <a:solidFill>
                  <a:srgbClr val="202124"/>
                </a:solidFill>
                <a:effectLst/>
                <a:latin typeface="Google Sans"/>
              </a:rPr>
              <a:t>Here </a:t>
            </a:r>
            <a:r>
              <a:rPr kumimoji="0" lang="pl-PL" altLang="pl-PL" sz="2100" b="0" i="0" u="none" strike="noStrike" cap="none" normalizeH="0" baseline="0" dirty="0" err="1">
                <a:ln>
                  <a:noFill/>
                </a:ln>
                <a:solidFill>
                  <a:srgbClr val="202124"/>
                </a:solidFill>
                <a:effectLst/>
                <a:latin typeface="Google Sans"/>
              </a:rPr>
              <a:t>are</a:t>
            </a:r>
            <a:r>
              <a:rPr kumimoji="0" lang="pl-PL" altLang="pl-PL" sz="2100" b="0" i="0" u="none" strike="noStrike" cap="none" normalizeH="0" baseline="0" dirty="0">
                <a:ln>
                  <a:noFill/>
                </a:ln>
                <a:solidFill>
                  <a:srgbClr val="202124"/>
                </a:solidFill>
                <a:effectLst/>
                <a:latin typeface="Google Sans"/>
              </a:rPr>
              <a:t> </a:t>
            </a:r>
            <a:r>
              <a:rPr kumimoji="0" lang="pl-PL" altLang="pl-PL" sz="2100" b="0" i="0" u="none" strike="noStrike" cap="none" normalizeH="0" baseline="0" dirty="0" err="1">
                <a:ln>
                  <a:noFill/>
                </a:ln>
                <a:solidFill>
                  <a:srgbClr val="202124"/>
                </a:solidFill>
                <a:effectLst/>
                <a:latin typeface="Google Sans"/>
              </a:rPr>
              <a:t>our</a:t>
            </a:r>
            <a:r>
              <a:rPr kumimoji="0" lang="pl-PL" altLang="pl-PL" sz="2100" b="0" i="0" u="none" strike="noStrike" cap="none" normalizeH="0" baseline="0" dirty="0">
                <a:ln>
                  <a:noFill/>
                </a:ln>
                <a:solidFill>
                  <a:srgbClr val="202124"/>
                </a:solidFill>
                <a:effectLst/>
                <a:latin typeface="Google Sans"/>
              </a:rPr>
              <a:t> </a:t>
            </a:r>
            <a:r>
              <a:rPr kumimoji="0" lang="pl-PL" altLang="pl-PL" sz="2100" b="0" i="0" u="none" strike="noStrike" cap="none" normalizeH="0" baseline="0" dirty="0" err="1">
                <a:ln>
                  <a:noFill/>
                </a:ln>
                <a:solidFill>
                  <a:srgbClr val="202124"/>
                </a:solidFill>
                <a:effectLst/>
                <a:latin typeface="Google Sans"/>
              </a:rPr>
              <a:t>ideas</a:t>
            </a:r>
            <a:r>
              <a:rPr lang="pl-PL" altLang="pl-PL" sz="2100" dirty="0">
                <a:solidFill>
                  <a:srgbClr val="202124"/>
                </a:solidFill>
                <a:latin typeface="Google Sans"/>
              </a:rPr>
              <a:t>.</a:t>
            </a:r>
            <a:endParaRPr kumimoji="0" lang="pl-PL" altLang="pl-PL" sz="2100" b="0" i="0" u="none" strike="noStrike" cap="none" normalizeH="0" baseline="0" dirty="0">
              <a:ln>
                <a:noFill/>
              </a:ln>
              <a:solidFill>
                <a:srgbClr val="202124"/>
              </a:solidFill>
              <a:effectLst/>
              <a:latin typeface="Google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800" b="0" i="0" u="none" strike="noStrike" cap="none" normalizeH="0" baseline="0" dirty="0">
                <a:ln>
                  <a:noFill/>
                </a:ln>
                <a:solidFill>
                  <a:schemeClr val="tx1"/>
                </a:solidFill>
                <a:effectLst/>
              </a:rPr>
              <a:t> </a:t>
            </a:r>
            <a:endParaRPr kumimoji="0" lang="pl-PL" altLang="pl-P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3609407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8D50A709-CB30-4428-BBB7-8367370ECFC0}"/>
              </a:ext>
            </a:extLst>
          </p:cNvPr>
          <p:cNvSpPr>
            <a:spLocks noGrp="1"/>
          </p:cNvSpPr>
          <p:nvPr>
            <p:ph type="title"/>
          </p:nvPr>
        </p:nvSpPr>
        <p:spPr/>
        <p:txBody>
          <a:bodyPr/>
          <a:lstStyle/>
          <a:p>
            <a:r>
              <a:rPr lang="pl-PL" dirty="0"/>
              <a:t>9. Radio </a:t>
            </a:r>
            <a:r>
              <a:rPr lang="pl-PL" dirty="0" err="1"/>
              <a:t>station</a:t>
            </a:r>
            <a:endParaRPr lang="pl-PL" dirty="0"/>
          </a:p>
        </p:txBody>
      </p:sp>
      <p:sp>
        <p:nvSpPr>
          <p:cNvPr id="3" name="Symbol zastępczy zawartości 2">
            <a:extLst>
              <a:ext uri="{FF2B5EF4-FFF2-40B4-BE49-F238E27FC236}">
                <a16:creationId xmlns:a16="http://schemas.microsoft.com/office/drawing/2014/main" xmlns="" id="{C163F5B6-CFDE-4910-817B-79F5EF0D2F4D}"/>
              </a:ext>
            </a:extLst>
          </p:cNvPr>
          <p:cNvSpPr>
            <a:spLocks noGrp="1"/>
          </p:cNvSpPr>
          <p:nvPr>
            <p:ph idx="1"/>
          </p:nvPr>
        </p:nvSpPr>
        <p:spPr>
          <a:xfrm>
            <a:off x="1104293" y="1658635"/>
            <a:ext cx="8946541" cy="4195481"/>
          </a:xfrm>
        </p:spPr>
        <p:txBody>
          <a:bodyPr/>
          <a:lstStyle/>
          <a:p>
            <a:pPr marL="0" indent="0">
              <a:buNone/>
            </a:pPr>
            <a:r>
              <a:rPr lang="pl-PL" dirty="0">
                <a:effectLst/>
                <a:latin typeface="Calibri" panose="020F0502020204030204" pitchFamily="34" charset="0"/>
                <a:ea typeface="Calibri" panose="020F0502020204030204" pitchFamily="34" charset="0"/>
                <a:cs typeface="Times New Roman" panose="02020603050405020304" pitchFamily="18" charset="0"/>
              </a:rPr>
              <a:t>I </a:t>
            </a:r>
            <a:r>
              <a:rPr lang="pl-PL" dirty="0" err="1">
                <a:effectLst/>
                <a:latin typeface="Calibri" panose="020F0502020204030204" pitchFamily="34" charset="0"/>
                <a:ea typeface="Calibri" panose="020F0502020204030204" pitchFamily="34" charset="0"/>
                <a:cs typeface="Times New Roman" panose="02020603050405020304" pitchFamily="18" charset="0"/>
              </a:rPr>
              <a:t>wish</a:t>
            </a:r>
            <a:r>
              <a:rPr lang="pl-PL" dirty="0">
                <a:effectLst/>
                <a:latin typeface="Calibri" panose="020F0502020204030204" pitchFamily="34" charset="0"/>
                <a:ea typeface="Calibri" panose="020F0502020204030204" pitchFamily="34" charset="0"/>
                <a:cs typeface="Times New Roman" panose="02020603050405020304" pitchFamily="18" charset="0"/>
              </a:rPr>
              <a:t> </a:t>
            </a:r>
            <a:r>
              <a:rPr lang="pl-PL" dirty="0" err="1">
                <a:effectLst/>
                <a:latin typeface="Calibri" panose="020F0502020204030204" pitchFamily="34" charset="0"/>
                <a:ea typeface="Calibri" panose="020F0502020204030204" pitchFamily="34" charset="0"/>
                <a:cs typeface="Times New Roman" panose="02020603050405020304" pitchFamily="18" charset="0"/>
              </a:rPr>
              <a:t>this</a:t>
            </a:r>
            <a:r>
              <a:rPr lang="pl-PL" dirty="0">
                <a:effectLst/>
                <a:latin typeface="Calibri" panose="020F0502020204030204" pitchFamily="34" charset="0"/>
                <a:ea typeface="Calibri" panose="020F0502020204030204" pitchFamily="34" charset="0"/>
                <a:cs typeface="Times New Roman" panose="02020603050405020304" pitchFamily="18" charset="0"/>
              </a:rPr>
              <a:t> was the radio </a:t>
            </a:r>
            <a:r>
              <a:rPr lang="pl-PL" dirty="0" err="1">
                <a:effectLst/>
                <a:latin typeface="Calibri" panose="020F0502020204030204" pitchFamily="34" charset="0"/>
                <a:ea typeface="Calibri" panose="020F0502020204030204" pitchFamily="34" charset="0"/>
                <a:cs typeface="Times New Roman" panose="02020603050405020304" pitchFamily="18" charset="0"/>
              </a:rPr>
              <a:t>station</a:t>
            </a:r>
            <a:r>
              <a:rPr lang="pl-PL" dirty="0">
                <a:effectLst/>
                <a:latin typeface="Calibri" panose="020F0502020204030204" pitchFamily="34" charset="0"/>
                <a:ea typeface="Calibri" panose="020F0502020204030204" pitchFamily="34" charset="0"/>
                <a:cs typeface="Times New Roman" panose="02020603050405020304" pitchFamily="18" charset="0"/>
              </a:rPr>
              <a:t> </a:t>
            </a:r>
            <a:r>
              <a:rPr lang="pl-PL" dirty="0" err="1">
                <a:effectLst/>
                <a:latin typeface="Calibri" panose="020F0502020204030204" pitchFamily="34" charset="0"/>
                <a:ea typeface="Calibri" panose="020F0502020204030204" pitchFamily="34" charset="0"/>
                <a:cs typeface="Times New Roman" panose="02020603050405020304" pitchFamily="18" charset="0"/>
              </a:rPr>
              <a:t>at</a:t>
            </a:r>
            <a:r>
              <a:rPr lang="pl-PL" dirty="0">
                <a:effectLst/>
                <a:latin typeface="Calibri" panose="020F0502020204030204" pitchFamily="34" charset="0"/>
                <a:ea typeface="Calibri" panose="020F0502020204030204" pitchFamily="34" charset="0"/>
                <a:cs typeface="Times New Roman" panose="02020603050405020304" pitchFamily="18" charset="0"/>
              </a:rPr>
              <a:t> </a:t>
            </a:r>
            <a:r>
              <a:rPr lang="pl-PL" dirty="0" err="1">
                <a:effectLst/>
                <a:latin typeface="Calibri" panose="020F0502020204030204" pitchFamily="34" charset="0"/>
                <a:ea typeface="Calibri" panose="020F0502020204030204" pitchFamily="34" charset="0"/>
                <a:cs typeface="Times New Roman" panose="02020603050405020304" pitchFamily="18" charset="0"/>
              </a:rPr>
              <a:t>our</a:t>
            </a:r>
            <a:r>
              <a:rPr lang="pl-PL" dirty="0">
                <a:effectLst/>
                <a:latin typeface="Calibri" panose="020F0502020204030204" pitchFamily="34" charset="0"/>
                <a:ea typeface="Calibri" panose="020F0502020204030204" pitchFamily="34" charset="0"/>
                <a:cs typeface="Times New Roman" panose="02020603050405020304" pitchFamily="18" charset="0"/>
              </a:rPr>
              <a:t> </a:t>
            </a:r>
            <a:r>
              <a:rPr lang="pl-PL" dirty="0" err="1">
                <a:effectLst/>
                <a:latin typeface="Calibri" panose="020F0502020204030204" pitchFamily="34" charset="0"/>
                <a:ea typeface="Calibri" panose="020F0502020204030204" pitchFamily="34" charset="0"/>
                <a:cs typeface="Times New Roman" panose="02020603050405020304" pitchFamily="18" charset="0"/>
              </a:rPr>
              <a:t>school</a:t>
            </a:r>
            <a:r>
              <a:rPr lang="pl-PL" dirty="0">
                <a:effectLst/>
                <a:latin typeface="Calibri" panose="020F0502020204030204" pitchFamily="34" charset="0"/>
                <a:ea typeface="Calibri" panose="020F0502020204030204" pitchFamily="34" charset="0"/>
                <a:cs typeface="Times New Roman" panose="02020603050405020304" pitchFamily="18" charset="0"/>
              </a:rPr>
              <a:t>. </a:t>
            </a:r>
            <a:r>
              <a:rPr lang="pl-PL" dirty="0" err="1">
                <a:effectLst/>
                <a:latin typeface="Calibri" panose="020F0502020204030204" pitchFamily="34" charset="0"/>
                <a:ea typeface="Calibri" panose="020F0502020204030204" pitchFamily="34" charset="0"/>
                <a:cs typeface="Times New Roman" panose="02020603050405020304" pitchFamily="18" charset="0"/>
              </a:rPr>
              <a:t>Thanks</a:t>
            </a:r>
            <a:r>
              <a:rPr lang="pl-PL" dirty="0">
                <a:effectLst/>
                <a:latin typeface="Calibri" panose="020F0502020204030204" pitchFamily="34" charset="0"/>
                <a:ea typeface="Calibri" panose="020F0502020204030204" pitchFamily="34" charset="0"/>
                <a:cs typeface="Times New Roman" panose="02020603050405020304" pitchFamily="18" charset="0"/>
              </a:rPr>
              <a:t> to </a:t>
            </a:r>
            <a:r>
              <a:rPr lang="pl-PL" dirty="0" err="1">
                <a:effectLst/>
                <a:latin typeface="Calibri" panose="020F0502020204030204" pitchFamily="34" charset="0"/>
                <a:ea typeface="Calibri" panose="020F0502020204030204" pitchFamily="34" charset="0"/>
                <a:cs typeface="Times New Roman" panose="02020603050405020304" pitchFamily="18" charset="0"/>
              </a:rPr>
              <a:t>it</a:t>
            </a:r>
            <a:r>
              <a:rPr lang="pl-PL" dirty="0">
                <a:effectLst/>
                <a:latin typeface="Calibri" panose="020F0502020204030204" pitchFamily="34" charset="0"/>
                <a:ea typeface="Calibri" panose="020F0502020204030204" pitchFamily="34" charset="0"/>
                <a:cs typeface="Times New Roman" panose="02020603050405020304" pitchFamily="18" charset="0"/>
              </a:rPr>
              <a:t>, </a:t>
            </a:r>
            <a:r>
              <a:rPr lang="pl-PL" dirty="0" err="1">
                <a:effectLst/>
                <a:latin typeface="Calibri" panose="020F0502020204030204" pitchFamily="34" charset="0"/>
                <a:ea typeface="Calibri" panose="020F0502020204030204" pitchFamily="34" charset="0"/>
                <a:cs typeface="Times New Roman" panose="02020603050405020304" pitchFamily="18" charset="0"/>
              </a:rPr>
              <a:t>during</a:t>
            </a:r>
            <a:r>
              <a:rPr lang="pl-PL" dirty="0">
                <a:effectLst/>
                <a:latin typeface="Calibri" panose="020F0502020204030204" pitchFamily="34" charset="0"/>
                <a:ea typeface="Calibri" panose="020F0502020204030204" pitchFamily="34" charset="0"/>
                <a:cs typeface="Times New Roman" panose="02020603050405020304" pitchFamily="18" charset="0"/>
              </a:rPr>
              <a:t> </a:t>
            </a:r>
            <a:r>
              <a:rPr lang="pl-PL" dirty="0" err="1">
                <a:effectLst/>
                <a:latin typeface="Calibri" panose="020F0502020204030204" pitchFamily="34" charset="0"/>
                <a:ea typeface="Calibri" panose="020F0502020204030204" pitchFamily="34" charset="0"/>
                <a:cs typeface="Times New Roman" panose="02020603050405020304" pitchFamily="18" charset="0"/>
              </a:rPr>
              <a:t>breaks</a:t>
            </a:r>
            <a:r>
              <a:rPr lang="pl-PL" dirty="0">
                <a:effectLst/>
                <a:latin typeface="Calibri" panose="020F0502020204030204" pitchFamily="34" charset="0"/>
                <a:ea typeface="Calibri" panose="020F0502020204030204" pitchFamily="34" charset="0"/>
                <a:cs typeface="Times New Roman" panose="02020603050405020304" pitchFamily="18" charset="0"/>
              </a:rPr>
              <a:t>, </a:t>
            </a:r>
            <a:r>
              <a:rPr lang="pl-PL" dirty="0" err="1">
                <a:effectLst/>
                <a:latin typeface="Calibri" panose="020F0502020204030204" pitchFamily="34" charset="0"/>
                <a:ea typeface="Calibri" panose="020F0502020204030204" pitchFamily="34" charset="0"/>
                <a:cs typeface="Times New Roman" panose="02020603050405020304" pitchFamily="18" charset="0"/>
              </a:rPr>
              <a:t>important</a:t>
            </a:r>
            <a:r>
              <a:rPr lang="pl-PL" dirty="0">
                <a:effectLst/>
                <a:latin typeface="Calibri" panose="020F0502020204030204" pitchFamily="34" charset="0"/>
                <a:ea typeface="Calibri" panose="020F0502020204030204" pitchFamily="34" charset="0"/>
                <a:cs typeface="Times New Roman" panose="02020603050405020304" pitchFamily="18" charset="0"/>
              </a:rPr>
              <a:t> </a:t>
            </a:r>
            <a:r>
              <a:rPr lang="pl-PL" dirty="0" err="1">
                <a:effectLst/>
                <a:latin typeface="Calibri" panose="020F0502020204030204" pitchFamily="34" charset="0"/>
                <a:ea typeface="Calibri" panose="020F0502020204030204" pitchFamily="34" charset="0"/>
                <a:cs typeface="Times New Roman" panose="02020603050405020304" pitchFamily="18" charset="0"/>
              </a:rPr>
              <a:t>information</a:t>
            </a:r>
            <a:r>
              <a:rPr lang="pl-PL" dirty="0">
                <a:effectLst/>
                <a:latin typeface="Calibri" panose="020F0502020204030204" pitchFamily="34" charset="0"/>
                <a:ea typeface="Calibri" panose="020F0502020204030204" pitchFamily="34" charset="0"/>
                <a:cs typeface="Times New Roman" panose="02020603050405020304" pitchFamily="18" charset="0"/>
              </a:rPr>
              <a:t> </a:t>
            </a:r>
            <a:r>
              <a:rPr lang="pl-PL" dirty="0" err="1">
                <a:effectLst/>
                <a:latin typeface="Calibri" panose="020F0502020204030204" pitchFamily="34" charset="0"/>
                <a:ea typeface="Calibri" panose="020F0502020204030204" pitchFamily="34" charset="0"/>
                <a:cs typeface="Times New Roman" panose="02020603050405020304" pitchFamily="18" charset="0"/>
              </a:rPr>
              <a:t>could</a:t>
            </a:r>
            <a:r>
              <a:rPr lang="pl-PL" dirty="0">
                <a:effectLst/>
                <a:latin typeface="Calibri" panose="020F0502020204030204" pitchFamily="34" charset="0"/>
                <a:ea typeface="Calibri" panose="020F0502020204030204" pitchFamily="34" charset="0"/>
                <a:cs typeface="Times New Roman" panose="02020603050405020304" pitchFamily="18" charset="0"/>
              </a:rPr>
              <a:t> be </a:t>
            </a:r>
            <a:r>
              <a:rPr lang="pl-PL" dirty="0" err="1">
                <a:effectLst/>
                <a:latin typeface="Calibri" panose="020F0502020204030204" pitchFamily="34" charset="0"/>
                <a:ea typeface="Calibri" panose="020F0502020204030204" pitchFamily="34" charset="0"/>
                <a:cs typeface="Times New Roman" panose="02020603050405020304" pitchFamily="18" charset="0"/>
              </a:rPr>
              <a:t>provided</a:t>
            </a:r>
            <a:r>
              <a:rPr lang="pl-PL" dirty="0">
                <a:effectLst/>
                <a:latin typeface="Calibri" panose="020F0502020204030204" pitchFamily="34" charset="0"/>
                <a:ea typeface="Calibri" panose="020F0502020204030204" pitchFamily="34" charset="0"/>
                <a:cs typeface="Times New Roman" panose="02020603050405020304" pitchFamily="18" charset="0"/>
              </a:rPr>
              <a:t> </a:t>
            </a:r>
            <a:r>
              <a:rPr lang="pl-PL" dirty="0" err="1">
                <a:effectLst/>
                <a:latin typeface="Calibri" panose="020F0502020204030204" pitchFamily="34" charset="0"/>
                <a:ea typeface="Calibri" panose="020F0502020204030204" pitchFamily="34" charset="0"/>
                <a:cs typeface="Times New Roman" panose="02020603050405020304" pitchFamily="18" charset="0"/>
              </a:rPr>
              <a:t>or</a:t>
            </a:r>
            <a:r>
              <a:rPr lang="pl-PL" dirty="0">
                <a:effectLst/>
                <a:latin typeface="Calibri" panose="020F0502020204030204" pitchFamily="34" charset="0"/>
                <a:ea typeface="Calibri" panose="020F0502020204030204" pitchFamily="34" charset="0"/>
                <a:cs typeface="Times New Roman" panose="02020603050405020304" pitchFamily="18" charset="0"/>
              </a:rPr>
              <a:t>, for </a:t>
            </a:r>
            <a:r>
              <a:rPr lang="pl-PL" dirty="0" err="1">
                <a:effectLst/>
                <a:latin typeface="Calibri" panose="020F0502020204030204" pitchFamily="34" charset="0"/>
                <a:ea typeface="Calibri" panose="020F0502020204030204" pitchFamily="34" charset="0"/>
                <a:cs typeface="Times New Roman" panose="02020603050405020304" pitchFamily="18" charset="0"/>
              </a:rPr>
              <a:t>example</a:t>
            </a:r>
            <a:r>
              <a:rPr lang="pl-PL" dirty="0">
                <a:effectLst/>
                <a:latin typeface="Calibri" panose="020F0502020204030204" pitchFamily="34" charset="0"/>
                <a:ea typeface="Calibri" panose="020F0502020204030204" pitchFamily="34" charset="0"/>
                <a:cs typeface="Times New Roman" panose="02020603050405020304" pitchFamily="18" charset="0"/>
              </a:rPr>
              <a:t>, </a:t>
            </a:r>
            <a:r>
              <a:rPr lang="pl-PL" dirty="0" err="1">
                <a:effectLst/>
                <a:latin typeface="Calibri" panose="020F0502020204030204" pitchFamily="34" charset="0"/>
                <a:ea typeface="Calibri" panose="020F0502020204030204" pitchFamily="34" charset="0"/>
                <a:cs typeface="Times New Roman" panose="02020603050405020304" pitchFamily="18" charset="0"/>
              </a:rPr>
              <a:t>music</a:t>
            </a:r>
            <a:r>
              <a:rPr lang="pl-PL" dirty="0">
                <a:effectLst/>
                <a:latin typeface="Calibri" panose="020F0502020204030204" pitchFamily="34" charset="0"/>
                <a:ea typeface="Calibri" panose="020F0502020204030204" pitchFamily="34" charset="0"/>
                <a:cs typeface="Times New Roman" panose="02020603050405020304" pitchFamily="18" charset="0"/>
              </a:rPr>
              <a:t> </a:t>
            </a:r>
            <a:r>
              <a:rPr lang="pl-PL" dirty="0" err="1">
                <a:effectLst/>
                <a:latin typeface="Calibri" panose="020F0502020204030204" pitchFamily="34" charset="0"/>
                <a:ea typeface="Calibri" panose="020F0502020204030204" pitchFamily="34" charset="0"/>
                <a:cs typeface="Times New Roman" panose="02020603050405020304" pitchFamily="18" charset="0"/>
              </a:rPr>
              <a:t>played</a:t>
            </a:r>
            <a:r>
              <a:rPr lang="pl-PL" dirty="0">
                <a:effectLst/>
                <a:latin typeface="Calibri" panose="020F0502020204030204" pitchFamily="34" charset="0"/>
                <a:ea typeface="Calibri" panose="020F0502020204030204" pitchFamily="34" charset="0"/>
                <a:cs typeface="Times New Roman" panose="02020603050405020304" pitchFamily="18" charset="0"/>
              </a:rPr>
              <a:t>. </a:t>
            </a:r>
            <a:r>
              <a:rPr lang="pl-PL" dirty="0" err="1">
                <a:effectLst/>
                <a:latin typeface="Calibri" panose="020F0502020204030204" pitchFamily="34" charset="0"/>
                <a:ea typeface="Calibri" panose="020F0502020204030204" pitchFamily="34" charset="0"/>
                <a:cs typeface="Times New Roman" panose="02020603050405020304" pitchFamily="18" charset="0"/>
              </a:rPr>
              <a:t>Such</a:t>
            </a:r>
            <a:r>
              <a:rPr lang="pl-PL" dirty="0">
                <a:effectLst/>
                <a:latin typeface="Calibri" panose="020F0502020204030204" pitchFamily="34" charset="0"/>
                <a:ea typeface="Calibri" panose="020F0502020204030204" pitchFamily="34" charset="0"/>
                <a:cs typeface="Times New Roman" panose="02020603050405020304" pitchFamily="18" charset="0"/>
              </a:rPr>
              <a:t> </a:t>
            </a:r>
            <a:r>
              <a:rPr lang="pl-PL" dirty="0" err="1">
                <a:effectLst/>
                <a:latin typeface="Calibri" panose="020F0502020204030204" pitchFamily="34" charset="0"/>
                <a:ea typeface="Calibri" panose="020F0502020204030204" pitchFamily="34" charset="0"/>
                <a:cs typeface="Times New Roman" panose="02020603050405020304" pitchFamily="18" charset="0"/>
              </a:rPr>
              <a:t>an</a:t>
            </a:r>
            <a:r>
              <a:rPr lang="pl-PL" dirty="0">
                <a:effectLst/>
                <a:latin typeface="Calibri" panose="020F0502020204030204" pitchFamily="34" charset="0"/>
                <a:ea typeface="Calibri" panose="020F0502020204030204" pitchFamily="34" charset="0"/>
                <a:cs typeface="Times New Roman" panose="02020603050405020304" pitchFamily="18" charset="0"/>
              </a:rPr>
              <a:t> </a:t>
            </a:r>
            <a:r>
              <a:rPr lang="pl-PL" dirty="0" err="1">
                <a:effectLst/>
                <a:latin typeface="Calibri" panose="020F0502020204030204" pitchFamily="34" charset="0"/>
                <a:ea typeface="Calibri" panose="020F0502020204030204" pitchFamily="34" charset="0"/>
                <a:cs typeface="Times New Roman" panose="02020603050405020304" pitchFamily="18" charset="0"/>
              </a:rPr>
              <a:t>information</a:t>
            </a:r>
            <a:r>
              <a:rPr lang="pl-PL" dirty="0">
                <a:effectLst/>
                <a:latin typeface="Calibri" panose="020F0502020204030204" pitchFamily="34" charset="0"/>
                <a:ea typeface="Calibri" panose="020F0502020204030204" pitchFamily="34" charset="0"/>
                <a:cs typeface="Times New Roman" panose="02020603050405020304" pitchFamily="18" charset="0"/>
              </a:rPr>
              <a:t> system </a:t>
            </a:r>
            <a:r>
              <a:rPr lang="pl-PL" dirty="0" err="1">
                <a:effectLst/>
                <a:latin typeface="Calibri" panose="020F0502020204030204" pitchFamily="34" charset="0"/>
                <a:ea typeface="Calibri" panose="020F0502020204030204" pitchFamily="34" charset="0"/>
                <a:cs typeface="Times New Roman" panose="02020603050405020304" pitchFamily="18" charset="0"/>
              </a:rPr>
              <a:t>would</a:t>
            </a:r>
            <a:r>
              <a:rPr lang="pl-PL" dirty="0">
                <a:effectLst/>
                <a:latin typeface="Calibri" panose="020F0502020204030204" pitchFamily="34" charset="0"/>
                <a:ea typeface="Calibri" panose="020F0502020204030204" pitchFamily="34" charset="0"/>
                <a:cs typeface="Times New Roman" panose="02020603050405020304" pitchFamily="18" charset="0"/>
              </a:rPr>
              <a:t> </a:t>
            </a:r>
            <a:r>
              <a:rPr lang="pl-PL" dirty="0" err="1">
                <a:effectLst/>
                <a:latin typeface="Calibri" panose="020F0502020204030204" pitchFamily="34" charset="0"/>
                <a:ea typeface="Calibri" panose="020F0502020204030204" pitchFamily="34" charset="0"/>
                <a:cs typeface="Times New Roman" panose="02020603050405020304" pitchFamily="18" charset="0"/>
              </a:rPr>
              <a:t>certainly</a:t>
            </a:r>
            <a:r>
              <a:rPr lang="pl-PL" dirty="0">
                <a:effectLst/>
                <a:latin typeface="Calibri" panose="020F0502020204030204" pitchFamily="34" charset="0"/>
                <a:ea typeface="Calibri" panose="020F0502020204030204" pitchFamily="34" charset="0"/>
                <a:cs typeface="Times New Roman" panose="02020603050405020304" pitchFamily="18" charset="0"/>
              </a:rPr>
              <a:t> </a:t>
            </a:r>
            <a:r>
              <a:rPr lang="pl-PL" dirty="0" err="1">
                <a:effectLst/>
                <a:latin typeface="Calibri" panose="020F0502020204030204" pitchFamily="34" charset="0"/>
                <a:ea typeface="Calibri" panose="020F0502020204030204" pitchFamily="34" charset="0"/>
                <a:cs typeface="Times New Roman" panose="02020603050405020304" pitchFamily="18" charset="0"/>
              </a:rPr>
              <a:t>facilitate</a:t>
            </a:r>
            <a:r>
              <a:rPr lang="pl-PL" dirty="0">
                <a:effectLst/>
                <a:latin typeface="Calibri" panose="020F0502020204030204" pitchFamily="34" charset="0"/>
                <a:ea typeface="Calibri" panose="020F0502020204030204" pitchFamily="34" charset="0"/>
                <a:cs typeface="Times New Roman" panose="02020603050405020304" pitchFamily="18" charset="0"/>
              </a:rPr>
              <a:t> the </a:t>
            </a:r>
            <a:r>
              <a:rPr lang="pl-PL" dirty="0" err="1">
                <a:effectLst/>
                <a:latin typeface="Calibri" panose="020F0502020204030204" pitchFamily="34" charset="0"/>
                <a:ea typeface="Calibri" panose="020F0502020204030204" pitchFamily="34" charset="0"/>
                <a:cs typeface="Times New Roman" panose="02020603050405020304" pitchFamily="18" charset="0"/>
              </a:rPr>
              <a:t>transmission</a:t>
            </a:r>
            <a:r>
              <a:rPr lang="pl-PL" dirty="0">
                <a:effectLst/>
                <a:latin typeface="Calibri" panose="020F0502020204030204" pitchFamily="34" charset="0"/>
                <a:ea typeface="Calibri" panose="020F0502020204030204" pitchFamily="34" charset="0"/>
                <a:cs typeface="Times New Roman" panose="02020603050405020304" pitchFamily="18" charset="0"/>
              </a:rPr>
              <a:t> of the </a:t>
            </a:r>
            <a:r>
              <a:rPr lang="pl-PL" dirty="0" err="1">
                <a:effectLst/>
                <a:latin typeface="Calibri" panose="020F0502020204030204" pitchFamily="34" charset="0"/>
                <a:ea typeface="Calibri" panose="020F0502020204030204" pitchFamily="34" charset="0"/>
                <a:cs typeface="Times New Roman" panose="02020603050405020304" pitchFamily="18" charset="0"/>
              </a:rPr>
              <a:t>message</a:t>
            </a:r>
            <a:r>
              <a:rPr lang="pl-PL" dirty="0">
                <a:effectLst/>
                <a:latin typeface="Calibri" panose="020F0502020204030204" pitchFamily="34" charset="0"/>
                <a:ea typeface="Calibri" panose="020F0502020204030204" pitchFamily="34" charset="0"/>
                <a:cs typeface="Times New Roman" panose="02020603050405020304" pitchFamily="18" charset="0"/>
              </a:rPr>
              <a:t>. The </a:t>
            </a:r>
            <a:r>
              <a:rPr lang="pl-PL" dirty="0" err="1">
                <a:effectLst/>
                <a:latin typeface="Calibri" panose="020F0502020204030204" pitchFamily="34" charset="0"/>
                <a:ea typeface="Calibri" panose="020F0502020204030204" pitchFamily="34" charset="0"/>
                <a:cs typeface="Times New Roman" panose="02020603050405020304" pitchFamily="18" charset="0"/>
              </a:rPr>
              <a:t>students</a:t>
            </a:r>
            <a:r>
              <a:rPr lang="pl-PL" dirty="0">
                <a:effectLst/>
                <a:latin typeface="Calibri" panose="020F0502020204030204" pitchFamily="34" charset="0"/>
                <a:ea typeface="Calibri" panose="020F0502020204030204" pitchFamily="34" charset="0"/>
                <a:cs typeface="Times New Roman" panose="02020603050405020304" pitchFamily="18" charset="0"/>
              </a:rPr>
              <a:t> </a:t>
            </a:r>
            <a:r>
              <a:rPr lang="pl-PL" dirty="0" err="1">
                <a:effectLst/>
                <a:latin typeface="Calibri" panose="020F0502020204030204" pitchFamily="34" charset="0"/>
                <a:ea typeface="Calibri" panose="020F0502020204030204" pitchFamily="34" charset="0"/>
                <a:cs typeface="Times New Roman" panose="02020603050405020304" pitchFamily="18" charset="0"/>
              </a:rPr>
              <a:t>would</a:t>
            </a:r>
            <a:r>
              <a:rPr lang="pl-PL" dirty="0">
                <a:effectLst/>
                <a:latin typeface="Calibri" panose="020F0502020204030204" pitchFamily="34" charset="0"/>
                <a:ea typeface="Calibri" panose="020F0502020204030204" pitchFamily="34" charset="0"/>
                <a:cs typeface="Times New Roman" panose="02020603050405020304" pitchFamily="18" charset="0"/>
              </a:rPr>
              <a:t> not </a:t>
            </a:r>
            <a:r>
              <a:rPr lang="pl-PL" dirty="0" err="1">
                <a:effectLst/>
                <a:latin typeface="Calibri" panose="020F0502020204030204" pitchFamily="34" charset="0"/>
                <a:ea typeface="Calibri" panose="020F0502020204030204" pitchFamily="34" charset="0"/>
                <a:cs typeface="Times New Roman" panose="02020603050405020304" pitchFamily="18" charset="0"/>
              </a:rPr>
              <a:t>have</a:t>
            </a:r>
            <a:r>
              <a:rPr lang="pl-PL" dirty="0">
                <a:effectLst/>
                <a:latin typeface="Calibri" panose="020F0502020204030204" pitchFamily="34" charset="0"/>
                <a:ea typeface="Calibri" panose="020F0502020204030204" pitchFamily="34" charset="0"/>
                <a:cs typeface="Times New Roman" panose="02020603050405020304" pitchFamily="18" charset="0"/>
              </a:rPr>
              <a:t> to walk </a:t>
            </a:r>
            <a:r>
              <a:rPr lang="pl-PL" dirty="0" err="1">
                <a:effectLst/>
                <a:latin typeface="Calibri" panose="020F0502020204030204" pitchFamily="34" charset="0"/>
                <a:ea typeface="Calibri" panose="020F0502020204030204" pitchFamily="34" charset="0"/>
                <a:cs typeface="Times New Roman" panose="02020603050405020304" pitchFamily="18" charset="0"/>
              </a:rPr>
              <a:t>around</a:t>
            </a:r>
            <a:r>
              <a:rPr lang="pl-PL" dirty="0">
                <a:effectLst/>
                <a:latin typeface="Calibri" panose="020F0502020204030204" pitchFamily="34" charset="0"/>
                <a:ea typeface="Calibri" panose="020F0502020204030204" pitchFamily="34" charset="0"/>
                <a:cs typeface="Times New Roman" panose="02020603050405020304" pitchFamily="18" charset="0"/>
              </a:rPr>
              <a:t> the </a:t>
            </a:r>
            <a:r>
              <a:rPr lang="pl-PL" dirty="0" err="1">
                <a:effectLst/>
                <a:latin typeface="Calibri" panose="020F0502020204030204" pitchFamily="34" charset="0"/>
                <a:ea typeface="Calibri" panose="020F0502020204030204" pitchFamily="34" charset="0"/>
                <a:cs typeface="Times New Roman" panose="02020603050405020304" pitchFamily="18" charset="0"/>
              </a:rPr>
              <a:t>classrooms</a:t>
            </a:r>
            <a:r>
              <a:rPr lang="pl-PL" dirty="0">
                <a:effectLst/>
                <a:latin typeface="Calibri" panose="020F0502020204030204" pitchFamily="34" charset="0"/>
                <a:ea typeface="Calibri" panose="020F0502020204030204" pitchFamily="34" charset="0"/>
                <a:cs typeface="Times New Roman" panose="02020603050405020304" pitchFamily="18" charset="0"/>
              </a:rPr>
              <a:t> and </a:t>
            </a:r>
            <a:r>
              <a:rPr lang="pl-PL" dirty="0" err="1">
                <a:effectLst/>
                <a:latin typeface="Calibri" panose="020F0502020204030204" pitchFamily="34" charset="0"/>
                <a:ea typeface="Calibri" panose="020F0502020204030204" pitchFamily="34" charset="0"/>
                <a:cs typeface="Times New Roman" panose="02020603050405020304" pitchFamily="18" charset="0"/>
              </a:rPr>
              <a:t>make</a:t>
            </a:r>
            <a:r>
              <a:rPr lang="pl-PL" dirty="0">
                <a:effectLst/>
                <a:latin typeface="Calibri" panose="020F0502020204030204" pitchFamily="34" charset="0"/>
                <a:ea typeface="Calibri" panose="020F0502020204030204" pitchFamily="34" charset="0"/>
                <a:cs typeface="Times New Roman" panose="02020603050405020304" pitchFamily="18" charset="0"/>
              </a:rPr>
              <a:t> </a:t>
            </a:r>
            <a:r>
              <a:rPr lang="pl-PL" dirty="0" err="1">
                <a:effectLst/>
                <a:latin typeface="Calibri" panose="020F0502020204030204" pitchFamily="34" charset="0"/>
                <a:ea typeface="Calibri" panose="020F0502020204030204" pitchFamily="34" charset="0"/>
                <a:cs typeface="Times New Roman" panose="02020603050405020304" pitchFamily="18" charset="0"/>
              </a:rPr>
              <a:t>announcements</a:t>
            </a:r>
            <a:r>
              <a:rPr lang="pl-PL" dirty="0">
                <a:effectLst/>
                <a:latin typeface="Calibri" panose="020F0502020204030204" pitchFamily="34" charset="0"/>
                <a:ea typeface="Calibri" panose="020F0502020204030204" pitchFamily="34" charset="0"/>
                <a:cs typeface="Times New Roman" panose="02020603050405020304" pitchFamily="18" charset="0"/>
              </a:rPr>
              <a:t>, as one </a:t>
            </a:r>
            <a:r>
              <a:rPr lang="pl-PL" dirty="0" err="1">
                <a:effectLst/>
                <a:latin typeface="Calibri" panose="020F0502020204030204" pitchFamily="34" charset="0"/>
                <a:ea typeface="Calibri" panose="020F0502020204030204" pitchFamily="34" charset="0"/>
                <a:cs typeface="Times New Roman" panose="02020603050405020304" pitchFamily="18" charset="0"/>
              </a:rPr>
              <a:t>announcement</a:t>
            </a:r>
            <a:r>
              <a:rPr lang="pl-PL" dirty="0">
                <a:effectLst/>
                <a:latin typeface="Calibri" panose="020F0502020204030204" pitchFamily="34" charset="0"/>
                <a:ea typeface="Calibri" panose="020F0502020204030204" pitchFamily="34" charset="0"/>
                <a:cs typeface="Times New Roman" panose="02020603050405020304" pitchFamily="18" charset="0"/>
              </a:rPr>
              <a:t> in the radio </a:t>
            </a:r>
            <a:r>
              <a:rPr lang="pl-PL" dirty="0" err="1">
                <a:effectLst/>
                <a:latin typeface="Calibri" panose="020F0502020204030204" pitchFamily="34" charset="0"/>
                <a:ea typeface="Calibri" panose="020F0502020204030204" pitchFamily="34" charset="0"/>
                <a:cs typeface="Times New Roman" panose="02020603050405020304" pitchFamily="18" charset="0"/>
              </a:rPr>
              <a:t>station</a:t>
            </a:r>
            <a:r>
              <a:rPr lang="pl-PL" dirty="0">
                <a:effectLst/>
                <a:latin typeface="Calibri" panose="020F0502020204030204" pitchFamily="34" charset="0"/>
                <a:ea typeface="Calibri" panose="020F0502020204030204" pitchFamily="34" charset="0"/>
                <a:cs typeface="Times New Roman" panose="02020603050405020304" pitchFamily="18" charset="0"/>
              </a:rPr>
              <a:t> </a:t>
            </a:r>
            <a:r>
              <a:rPr lang="pl-PL" dirty="0" err="1">
                <a:effectLst/>
                <a:latin typeface="Calibri" panose="020F0502020204030204" pitchFamily="34" charset="0"/>
                <a:ea typeface="Calibri" panose="020F0502020204030204" pitchFamily="34" charset="0"/>
                <a:cs typeface="Times New Roman" panose="02020603050405020304" pitchFamily="18" charset="0"/>
              </a:rPr>
              <a:t>would</a:t>
            </a:r>
            <a:r>
              <a:rPr lang="pl-PL" dirty="0">
                <a:effectLst/>
                <a:latin typeface="Calibri" panose="020F0502020204030204" pitchFamily="34" charset="0"/>
                <a:ea typeface="Calibri" panose="020F0502020204030204" pitchFamily="34" charset="0"/>
                <a:cs typeface="Times New Roman" panose="02020603050405020304" pitchFamily="18" charset="0"/>
              </a:rPr>
              <a:t> be </a:t>
            </a:r>
            <a:r>
              <a:rPr lang="pl-PL" dirty="0" err="1">
                <a:effectLst/>
                <a:latin typeface="Calibri" panose="020F0502020204030204" pitchFamily="34" charset="0"/>
                <a:ea typeface="Calibri" panose="020F0502020204030204" pitchFamily="34" charset="0"/>
                <a:cs typeface="Times New Roman" panose="02020603050405020304" pitchFamily="18" charset="0"/>
              </a:rPr>
              <a:t>enough</a:t>
            </a:r>
            <a:r>
              <a:rPr lang="pl-PL" dirty="0">
                <a:effectLst/>
                <a:latin typeface="Calibri" panose="020F0502020204030204" pitchFamily="34" charset="0"/>
                <a:ea typeface="Calibri" panose="020F0502020204030204" pitchFamily="34" charset="0"/>
                <a:cs typeface="Times New Roman" panose="02020603050405020304" pitchFamily="18" charset="0"/>
              </a:rPr>
              <a:t>.</a:t>
            </a:r>
          </a:p>
          <a:p>
            <a:endParaRPr lang="pl-PL" dirty="0"/>
          </a:p>
        </p:txBody>
      </p:sp>
      <p:pic>
        <p:nvPicPr>
          <p:cNvPr id="4" name="Obraz 3">
            <a:extLst>
              <a:ext uri="{FF2B5EF4-FFF2-40B4-BE49-F238E27FC236}">
                <a16:creationId xmlns:a16="http://schemas.microsoft.com/office/drawing/2014/main" xmlns="" id="{91BDA8AB-D175-4DE8-B80E-8D465236F96B}"/>
              </a:ext>
            </a:extLst>
          </p:cNvPr>
          <p:cNvPicPr/>
          <p:nvPr/>
        </p:nvPicPr>
        <p:blipFill>
          <a:blip r:embed="rId2"/>
          <a:stretch>
            <a:fillRect/>
          </a:stretch>
        </p:blipFill>
        <p:spPr>
          <a:xfrm>
            <a:off x="2141166" y="3662286"/>
            <a:ext cx="2625346" cy="27429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Obraz 4">
            <a:extLst>
              <a:ext uri="{FF2B5EF4-FFF2-40B4-BE49-F238E27FC236}">
                <a16:creationId xmlns:a16="http://schemas.microsoft.com/office/drawing/2014/main" xmlns="" id="{5F68BB51-95D2-4F48-9C49-3AD98C72451A}"/>
              </a:ext>
            </a:extLst>
          </p:cNvPr>
          <p:cNvPicPr/>
          <p:nvPr/>
        </p:nvPicPr>
        <p:blipFill>
          <a:blip r:embed="rId3"/>
          <a:stretch>
            <a:fillRect/>
          </a:stretch>
        </p:blipFill>
        <p:spPr>
          <a:xfrm rot="10800000" flipV="1">
            <a:off x="5803385" y="3662286"/>
            <a:ext cx="4073328" cy="27429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80167828"/>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9E704F1D-84D2-4D7F-A663-93F42D5BB548}"/>
              </a:ext>
            </a:extLst>
          </p:cNvPr>
          <p:cNvSpPr>
            <a:spLocks noGrp="1"/>
          </p:cNvSpPr>
          <p:nvPr>
            <p:ph type="ctrTitle"/>
          </p:nvPr>
        </p:nvSpPr>
        <p:spPr/>
        <p:txBody>
          <a:bodyPr/>
          <a:lstStyle/>
          <a:p>
            <a:r>
              <a:rPr lang="pl-PL" dirty="0" err="1"/>
              <a:t>Thanks</a:t>
            </a:r>
            <a:r>
              <a:rPr lang="pl-PL" dirty="0"/>
              <a:t> for </a:t>
            </a:r>
            <a:r>
              <a:rPr lang="pl-PL" dirty="0" err="1"/>
              <a:t>attention</a:t>
            </a:r>
            <a:endParaRPr lang="pl-PL" dirty="0"/>
          </a:p>
        </p:txBody>
      </p:sp>
      <p:sp>
        <p:nvSpPr>
          <p:cNvPr id="4" name="Podtytuł 3">
            <a:extLst>
              <a:ext uri="{FF2B5EF4-FFF2-40B4-BE49-F238E27FC236}">
                <a16:creationId xmlns:a16="http://schemas.microsoft.com/office/drawing/2014/main" xmlns="" id="{15943D0B-5AAA-4EBC-8A2F-29C35021AB12}"/>
              </a:ext>
            </a:extLst>
          </p:cNvPr>
          <p:cNvSpPr>
            <a:spLocks noGrp="1"/>
          </p:cNvSpPr>
          <p:nvPr>
            <p:ph type="subTitle" idx="1"/>
          </p:nvPr>
        </p:nvSpPr>
        <p:spPr/>
        <p:txBody>
          <a:bodyPr/>
          <a:lstStyle/>
          <a:p>
            <a:r>
              <a:rPr lang="pl-PL" dirty="0"/>
              <a:t>Natalia </a:t>
            </a:r>
            <a:r>
              <a:rPr lang="pl-PL" dirty="0" err="1"/>
              <a:t>Skuza</a:t>
            </a:r>
            <a:r>
              <a:rPr lang="pl-PL" dirty="0"/>
              <a:t>, Julia Radek and Marysia Patyk</a:t>
            </a:r>
          </a:p>
        </p:txBody>
      </p:sp>
    </p:spTree>
    <p:extLst>
      <p:ext uri="{BB962C8B-B14F-4D97-AF65-F5344CB8AC3E}">
        <p14:creationId xmlns:p14="http://schemas.microsoft.com/office/powerpoint/2010/main" val="202473289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69F7C6B0-81FA-45FD-8A76-FAB76711FAC9}"/>
              </a:ext>
            </a:extLst>
          </p:cNvPr>
          <p:cNvSpPr>
            <a:spLocks noGrp="1"/>
          </p:cNvSpPr>
          <p:nvPr>
            <p:ph type="title"/>
          </p:nvPr>
        </p:nvSpPr>
        <p:spPr/>
        <p:txBody>
          <a:bodyPr/>
          <a:lstStyle/>
          <a:p>
            <a:r>
              <a:rPr lang="pl-PL" dirty="0"/>
              <a:t>1. Music </a:t>
            </a:r>
            <a:r>
              <a:rPr lang="pl-PL" dirty="0" err="1"/>
              <a:t>room</a:t>
            </a:r>
            <a:r>
              <a:rPr lang="pl-PL" dirty="0"/>
              <a:t> </a:t>
            </a:r>
          </a:p>
        </p:txBody>
      </p:sp>
      <p:sp>
        <p:nvSpPr>
          <p:cNvPr id="3" name="Symbol zastępczy zawartości 2">
            <a:extLst>
              <a:ext uri="{FF2B5EF4-FFF2-40B4-BE49-F238E27FC236}">
                <a16:creationId xmlns:a16="http://schemas.microsoft.com/office/drawing/2014/main" xmlns="" id="{2B140178-6C33-4F19-80BA-9FB1F1CE3B6F}"/>
              </a:ext>
            </a:extLst>
          </p:cNvPr>
          <p:cNvSpPr>
            <a:spLocks noGrp="1"/>
          </p:cNvSpPr>
          <p:nvPr>
            <p:ph idx="1"/>
          </p:nvPr>
        </p:nvSpPr>
        <p:spPr>
          <a:xfrm>
            <a:off x="1104293" y="1524411"/>
            <a:ext cx="8946541" cy="4195481"/>
          </a:xfrm>
        </p:spPr>
        <p:txBody>
          <a:bodyPr/>
          <a:lstStyle/>
          <a:p>
            <a:pPr marL="0" lvl="0" indent="0">
              <a:lnSpc>
                <a:spcPct val="107000"/>
              </a:lnSpc>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I wish it was a music room with various instruments. </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We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have</a:t>
            </a:r>
            <a:r>
              <a:rPr lang="pl-PL" sz="1800" dirty="0">
                <a:effectLst/>
                <a:latin typeface="Calibri" panose="020F0502020204030204" pitchFamily="34" charset="0"/>
                <a:ea typeface="Calibri" panose="020F0502020204030204" pitchFamily="34" charset="0"/>
                <a:cs typeface="Times New Roman" panose="02020603050405020304" pitchFamily="18" charset="0"/>
              </a:rPr>
              <a:t> a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great</a:t>
            </a:r>
            <a:r>
              <a:rPr lang="pl-PL" sz="1800" dirty="0">
                <a:effectLst/>
                <a:latin typeface="Calibri" panose="020F0502020204030204" pitchFamily="34" charset="0"/>
                <a:ea typeface="Calibri" panose="020F0502020204030204" pitchFamily="34" charset="0"/>
                <a:cs typeface="Times New Roman" panose="02020603050405020304" pitchFamily="18" charset="0"/>
              </a:rPr>
              <a:t>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music</a:t>
            </a:r>
            <a:r>
              <a:rPr lang="pl-PL" sz="1800" dirty="0">
                <a:effectLst/>
                <a:latin typeface="Calibri" panose="020F0502020204030204" pitchFamily="34" charset="0"/>
                <a:ea typeface="Calibri" panose="020F0502020204030204" pitchFamily="34" charset="0"/>
                <a:cs typeface="Times New Roman" panose="02020603050405020304" pitchFamily="18" charset="0"/>
              </a:rPr>
              <a:t> band in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our</a:t>
            </a:r>
            <a:r>
              <a:rPr lang="pl-PL" sz="1800" dirty="0">
                <a:effectLst/>
                <a:latin typeface="Calibri" panose="020F0502020204030204" pitchFamily="34" charset="0"/>
                <a:ea typeface="Calibri" panose="020F0502020204030204" pitchFamily="34" charset="0"/>
                <a:cs typeface="Times New Roman" panose="02020603050405020304" pitchFamily="18" charset="0"/>
              </a:rPr>
              <a:t>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school</a:t>
            </a:r>
            <a:r>
              <a:rPr lang="pl-PL" sz="1800" dirty="0">
                <a:effectLst/>
                <a:latin typeface="Calibri" panose="020F0502020204030204" pitchFamily="34" charset="0"/>
                <a:ea typeface="Calibri" panose="020F0502020204030204" pitchFamily="34" charset="0"/>
                <a:cs typeface="Times New Roman" panose="02020603050405020304" pitchFamily="18" charset="0"/>
              </a:rPr>
              <a:t> and we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think</a:t>
            </a:r>
            <a:r>
              <a:rPr lang="pl-PL" sz="1800" dirty="0">
                <a:effectLst/>
                <a:latin typeface="Calibri" panose="020F0502020204030204" pitchFamily="34" charset="0"/>
                <a:ea typeface="Calibri" panose="020F0502020204030204" pitchFamily="34" charset="0"/>
                <a:cs typeface="Times New Roman" panose="02020603050405020304" pitchFamily="18" charset="0"/>
              </a:rPr>
              <a:t>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that</a:t>
            </a:r>
            <a:r>
              <a:rPr lang="pl-PL" sz="1800" dirty="0">
                <a:effectLst/>
                <a:latin typeface="Calibri" panose="020F0502020204030204" pitchFamily="34" charset="0"/>
                <a:ea typeface="Calibri" panose="020F0502020204030204" pitchFamily="34" charset="0"/>
                <a:cs typeface="Times New Roman" panose="02020603050405020304" pitchFamily="18" charset="0"/>
              </a:rPr>
              <a:t>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creating</a:t>
            </a:r>
            <a:r>
              <a:rPr lang="pl-PL" sz="1800" dirty="0">
                <a:effectLst/>
                <a:latin typeface="Calibri" panose="020F0502020204030204" pitchFamily="34" charset="0"/>
                <a:ea typeface="Calibri" panose="020F0502020204030204" pitchFamily="34" charset="0"/>
                <a:cs typeface="Times New Roman" panose="02020603050405020304" pitchFamily="18" charset="0"/>
              </a:rPr>
              <a:t> a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special</a:t>
            </a:r>
            <a:r>
              <a:rPr lang="pl-PL" sz="1800" dirty="0">
                <a:effectLst/>
                <a:latin typeface="Calibri" panose="020F0502020204030204" pitchFamily="34" charset="0"/>
                <a:ea typeface="Calibri" panose="020F0502020204030204" pitchFamily="34" charset="0"/>
                <a:cs typeface="Times New Roman" panose="02020603050405020304" pitchFamily="18" charset="0"/>
              </a:rPr>
              <a:t>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room</a:t>
            </a:r>
            <a:r>
              <a:rPr lang="pl-PL" sz="1800" dirty="0">
                <a:effectLst/>
                <a:latin typeface="Calibri" panose="020F0502020204030204" pitchFamily="34" charset="0"/>
                <a:ea typeface="Calibri" panose="020F0502020204030204" pitchFamily="34" charset="0"/>
                <a:cs typeface="Times New Roman" panose="02020603050405020304" pitchFamily="18" charset="0"/>
              </a:rPr>
              <a:t> for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playing</a:t>
            </a:r>
            <a:r>
              <a:rPr lang="pl-PL" sz="1800" dirty="0">
                <a:effectLst/>
                <a:latin typeface="Calibri" panose="020F0502020204030204" pitchFamily="34" charset="0"/>
                <a:ea typeface="Calibri" panose="020F0502020204030204" pitchFamily="34" charset="0"/>
                <a:cs typeface="Times New Roman" panose="02020603050405020304" pitchFamily="18" charset="0"/>
              </a:rPr>
              <a:t>,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singing</a:t>
            </a:r>
            <a:r>
              <a:rPr lang="pl-PL" sz="1800" dirty="0">
                <a:effectLst/>
                <a:latin typeface="Calibri" panose="020F0502020204030204" pitchFamily="34" charset="0"/>
                <a:ea typeface="Calibri" panose="020F0502020204030204" pitchFamily="34" charset="0"/>
                <a:cs typeface="Times New Roman" panose="02020603050405020304" pitchFamily="18" charset="0"/>
              </a:rPr>
              <a:t> and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creating</a:t>
            </a:r>
            <a:r>
              <a:rPr lang="pl-PL" sz="1800" dirty="0">
                <a:effectLst/>
                <a:latin typeface="Calibri" panose="020F0502020204030204" pitchFamily="34" charset="0"/>
                <a:ea typeface="Calibri" panose="020F0502020204030204" pitchFamily="34" charset="0"/>
                <a:cs typeface="Times New Roman" panose="02020603050405020304" pitchFamily="18" charset="0"/>
              </a:rPr>
              <a:t>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music</a:t>
            </a:r>
            <a:r>
              <a:rPr lang="pl-PL" sz="1800" dirty="0">
                <a:effectLst/>
                <a:latin typeface="Calibri" panose="020F0502020204030204" pitchFamily="34" charset="0"/>
                <a:ea typeface="Calibri" panose="020F0502020204030204" pitchFamily="34" charset="0"/>
                <a:cs typeface="Times New Roman" panose="02020603050405020304" pitchFamily="18" charset="0"/>
              </a:rPr>
              <a:t>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would</a:t>
            </a:r>
            <a:r>
              <a:rPr lang="pl-PL" sz="1800" dirty="0">
                <a:effectLst/>
                <a:latin typeface="Calibri" panose="020F0502020204030204" pitchFamily="34" charset="0"/>
                <a:ea typeface="Calibri" panose="020F0502020204030204" pitchFamily="34" charset="0"/>
                <a:cs typeface="Times New Roman" panose="02020603050405020304" pitchFamily="18" charset="0"/>
              </a:rPr>
              <a:t> be a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great</a:t>
            </a:r>
            <a:r>
              <a:rPr lang="pl-PL" sz="1800" dirty="0">
                <a:effectLst/>
                <a:latin typeface="Calibri" panose="020F0502020204030204" pitchFamily="34" charset="0"/>
                <a:ea typeface="Calibri" panose="020F0502020204030204" pitchFamily="34" charset="0"/>
                <a:cs typeface="Times New Roman" panose="02020603050405020304" pitchFamily="18" charset="0"/>
              </a:rPr>
              <a:t>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gift</a:t>
            </a:r>
            <a:r>
              <a:rPr lang="pl-PL" sz="1800" dirty="0">
                <a:effectLst/>
                <a:latin typeface="Calibri" panose="020F0502020204030204" pitchFamily="34" charset="0"/>
                <a:ea typeface="Calibri" panose="020F0502020204030204" pitchFamily="34" charset="0"/>
                <a:cs typeface="Times New Roman" panose="02020603050405020304" pitchFamily="18" charset="0"/>
              </a:rPr>
              <a:t> for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them</a:t>
            </a:r>
            <a:r>
              <a:rPr lang="pl-PL" sz="1800" dirty="0">
                <a:effectLst/>
                <a:latin typeface="Calibri" panose="020F0502020204030204" pitchFamily="34" charset="0"/>
                <a:ea typeface="Calibri" panose="020F0502020204030204" pitchFamily="34" charset="0"/>
                <a:cs typeface="Times New Roman" panose="02020603050405020304" pitchFamily="18" charset="0"/>
              </a:rPr>
              <a:t>.</a:t>
            </a:r>
          </a:p>
          <a:p>
            <a:pPr marL="0" indent="0">
              <a:buNone/>
            </a:pPr>
            <a:r>
              <a:rPr lang="pl-PL" sz="1800" dirty="0" err="1">
                <a:effectLst/>
                <a:latin typeface="Calibri" panose="020F0502020204030204" pitchFamily="34" charset="0"/>
                <a:ea typeface="Calibri" panose="020F0502020204030204" pitchFamily="34" charset="0"/>
                <a:cs typeface="Times New Roman" panose="02020603050405020304" pitchFamily="18" charset="0"/>
              </a:rPr>
              <a:t>There</a:t>
            </a:r>
            <a:r>
              <a:rPr lang="pl-PL" sz="1800" dirty="0">
                <a:effectLst/>
                <a:latin typeface="Calibri" panose="020F0502020204030204" pitchFamily="34" charset="0"/>
                <a:ea typeface="Calibri" panose="020F0502020204030204" pitchFamily="34" charset="0"/>
                <a:cs typeface="Times New Roman" panose="02020603050405020304" pitchFamily="18" charset="0"/>
              </a:rPr>
              <a:t>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would</a:t>
            </a:r>
            <a:r>
              <a:rPr lang="pl-PL" sz="1800" dirty="0">
                <a:effectLst/>
                <a:latin typeface="Calibri" panose="020F0502020204030204" pitchFamily="34" charset="0"/>
                <a:ea typeface="Calibri" panose="020F0502020204030204" pitchFamily="34" charset="0"/>
                <a:cs typeface="Times New Roman" panose="02020603050405020304" pitchFamily="18" charset="0"/>
              </a:rPr>
              <a:t> be the most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necessary</a:t>
            </a:r>
            <a:r>
              <a:rPr lang="pl-PL" sz="1800" dirty="0">
                <a:effectLst/>
                <a:latin typeface="Calibri" panose="020F0502020204030204" pitchFamily="34" charset="0"/>
                <a:ea typeface="Calibri" panose="020F0502020204030204" pitchFamily="34" charset="0"/>
                <a:cs typeface="Times New Roman" panose="02020603050405020304" pitchFamily="18" charset="0"/>
              </a:rPr>
              <a:t>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equipment</a:t>
            </a:r>
            <a:r>
              <a:rPr lang="pl-PL" sz="1800" dirty="0">
                <a:effectLst/>
                <a:latin typeface="Calibri" panose="020F0502020204030204" pitchFamily="34" charset="0"/>
                <a:ea typeface="Calibri" panose="020F0502020204030204" pitchFamily="34" charset="0"/>
                <a:cs typeface="Times New Roman" panose="02020603050405020304" pitchFamily="18" charset="0"/>
              </a:rPr>
              <a:t> : of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course</a:t>
            </a:r>
            <a:r>
              <a:rPr lang="pl-PL" sz="1800" dirty="0">
                <a:effectLst/>
                <a:latin typeface="Calibri" panose="020F0502020204030204" pitchFamily="34" charset="0"/>
                <a:ea typeface="Calibri" panose="020F0502020204030204" pitchFamily="34" charset="0"/>
                <a:cs typeface="Times New Roman" panose="02020603050405020304" pitchFamily="18" charset="0"/>
              </a:rPr>
              <a:t> musical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instruments</a:t>
            </a:r>
            <a:r>
              <a:rPr lang="pl-PL" sz="1800" dirty="0">
                <a:effectLst/>
                <a:latin typeface="Calibri" panose="020F0502020204030204" pitchFamily="34" charset="0"/>
                <a:ea typeface="Calibri" panose="020F0502020204030204" pitchFamily="34" charset="0"/>
                <a:cs typeface="Times New Roman" panose="02020603050405020304" pitchFamily="18" charset="0"/>
              </a:rPr>
              <a:t>,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stands</a:t>
            </a:r>
            <a:r>
              <a:rPr lang="pl-PL" sz="1800" dirty="0">
                <a:effectLst/>
                <a:latin typeface="Calibri" panose="020F0502020204030204" pitchFamily="34" charset="0"/>
                <a:ea typeface="Calibri" panose="020F0502020204030204" pitchFamily="34" charset="0"/>
                <a:cs typeface="Times New Roman" panose="02020603050405020304" pitchFamily="18" charset="0"/>
              </a:rPr>
              <a:t>,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microphones</a:t>
            </a:r>
            <a:r>
              <a:rPr lang="pl-PL" sz="1800" dirty="0">
                <a:effectLst/>
                <a:latin typeface="Calibri" panose="020F0502020204030204" pitchFamily="34" charset="0"/>
                <a:ea typeface="Calibri" panose="020F0502020204030204" pitchFamily="34" charset="0"/>
                <a:cs typeface="Times New Roman" panose="02020603050405020304" pitchFamily="18" charset="0"/>
              </a:rPr>
              <a:t>,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speakers</a:t>
            </a:r>
            <a:r>
              <a:rPr lang="pl-PL" sz="1800" dirty="0">
                <a:effectLst/>
                <a:latin typeface="Calibri" panose="020F0502020204030204" pitchFamily="34" charset="0"/>
                <a:ea typeface="Calibri" panose="020F0502020204030204" pitchFamily="34" charset="0"/>
                <a:cs typeface="Times New Roman" panose="02020603050405020304" pitchFamily="18" charset="0"/>
              </a:rPr>
              <a:t>. The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room</a:t>
            </a:r>
            <a:r>
              <a:rPr lang="pl-PL" sz="1800" dirty="0">
                <a:effectLst/>
                <a:latin typeface="Calibri" panose="020F0502020204030204" pitchFamily="34" charset="0"/>
                <a:ea typeface="Calibri" panose="020F0502020204030204" pitchFamily="34" charset="0"/>
                <a:cs typeface="Times New Roman" panose="02020603050405020304" pitchFamily="18" charset="0"/>
              </a:rPr>
              <a:t>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would</a:t>
            </a:r>
            <a:r>
              <a:rPr lang="pl-PL" sz="1800" dirty="0">
                <a:effectLst/>
                <a:latin typeface="Calibri" panose="020F0502020204030204" pitchFamily="34" charset="0"/>
                <a:ea typeface="Calibri" panose="020F0502020204030204" pitchFamily="34" charset="0"/>
                <a:cs typeface="Times New Roman" panose="02020603050405020304" pitchFamily="18" charset="0"/>
              </a:rPr>
              <a:t> be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equipped</a:t>
            </a:r>
            <a:r>
              <a:rPr lang="pl-PL" sz="1800" dirty="0">
                <a:effectLst/>
                <a:latin typeface="Calibri" panose="020F0502020204030204" pitchFamily="34" charset="0"/>
                <a:ea typeface="Calibri" panose="020F0502020204030204" pitchFamily="34" charset="0"/>
                <a:cs typeface="Times New Roman" panose="02020603050405020304" pitchFamily="18" charset="0"/>
              </a:rPr>
              <a:t> with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acoustic</a:t>
            </a:r>
            <a:r>
              <a:rPr lang="pl-PL" sz="1800" dirty="0">
                <a:effectLst/>
                <a:latin typeface="Calibri" panose="020F0502020204030204" pitchFamily="34" charset="0"/>
                <a:ea typeface="Calibri" panose="020F0502020204030204" pitchFamily="34" charset="0"/>
                <a:cs typeface="Times New Roman" panose="02020603050405020304" pitchFamily="18" charset="0"/>
              </a:rPr>
              <a:t>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panels</a:t>
            </a:r>
            <a:r>
              <a:rPr lang="pl-PL" sz="1800" dirty="0">
                <a:effectLst/>
                <a:latin typeface="Calibri" panose="020F0502020204030204" pitchFamily="34" charset="0"/>
                <a:ea typeface="Calibri" panose="020F0502020204030204" pitchFamily="34" charset="0"/>
                <a:cs typeface="Times New Roman" panose="02020603050405020304" pitchFamily="18" charset="0"/>
              </a:rPr>
              <a:t>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that</a:t>
            </a:r>
            <a:r>
              <a:rPr lang="pl-PL" sz="1800" dirty="0">
                <a:effectLst/>
                <a:latin typeface="Calibri" panose="020F0502020204030204" pitchFamily="34" charset="0"/>
                <a:ea typeface="Calibri" panose="020F0502020204030204" pitchFamily="34" charset="0"/>
                <a:cs typeface="Times New Roman" panose="02020603050405020304" pitchFamily="18" charset="0"/>
              </a:rPr>
              <a:t>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suppress</a:t>
            </a:r>
            <a:r>
              <a:rPr lang="pl-PL" sz="1800" dirty="0">
                <a:effectLst/>
                <a:latin typeface="Calibri" panose="020F0502020204030204" pitchFamily="34" charset="0"/>
                <a:ea typeface="Calibri" panose="020F0502020204030204" pitchFamily="34" charset="0"/>
                <a:cs typeface="Times New Roman" panose="02020603050405020304" pitchFamily="18" charset="0"/>
              </a:rPr>
              <a:t> the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noise</a:t>
            </a:r>
            <a:endParaRPr lang="pl-PL" dirty="0"/>
          </a:p>
        </p:txBody>
      </p:sp>
      <p:pic>
        <p:nvPicPr>
          <p:cNvPr id="5" name="Obraz 4">
            <a:extLst>
              <a:ext uri="{FF2B5EF4-FFF2-40B4-BE49-F238E27FC236}">
                <a16:creationId xmlns:a16="http://schemas.microsoft.com/office/drawing/2014/main" xmlns="" id="{65C55F53-61E0-428D-80D2-9B8128A8AE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91823" y="3730648"/>
            <a:ext cx="3823247" cy="25482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6898516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F02FA761-CA68-4292-A383-4BABEBE82D73}"/>
              </a:ext>
            </a:extLst>
          </p:cNvPr>
          <p:cNvSpPr>
            <a:spLocks noGrp="1"/>
          </p:cNvSpPr>
          <p:nvPr>
            <p:ph type="title"/>
          </p:nvPr>
        </p:nvSpPr>
        <p:spPr/>
        <p:txBody>
          <a:bodyPr/>
          <a:lstStyle/>
          <a:p>
            <a:r>
              <a:rPr lang="pl-PL" dirty="0"/>
              <a:t>2. </a:t>
            </a:r>
            <a:r>
              <a:rPr lang="pl-PL" dirty="0" err="1"/>
              <a:t>Biological</a:t>
            </a:r>
            <a:r>
              <a:rPr lang="pl-PL" dirty="0"/>
              <a:t> </a:t>
            </a:r>
            <a:r>
              <a:rPr lang="pl-PL" dirty="0" err="1"/>
              <a:t>equipment</a:t>
            </a:r>
            <a:endParaRPr lang="pl-PL" dirty="0"/>
          </a:p>
        </p:txBody>
      </p:sp>
      <p:sp>
        <p:nvSpPr>
          <p:cNvPr id="3" name="Symbol zastępczy zawartości 2">
            <a:extLst>
              <a:ext uri="{FF2B5EF4-FFF2-40B4-BE49-F238E27FC236}">
                <a16:creationId xmlns:a16="http://schemas.microsoft.com/office/drawing/2014/main" xmlns="" id="{1AC11AEE-1912-413B-9572-8F8B1CA30DA0}"/>
              </a:ext>
            </a:extLst>
          </p:cNvPr>
          <p:cNvSpPr>
            <a:spLocks noGrp="1"/>
          </p:cNvSpPr>
          <p:nvPr>
            <p:ph idx="1"/>
          </p:nvPr>
        </p:nvSpPr>
        <p:spPr>
          <a:xfrm>
            <a:off x="1104293" y="1734136"/>
            <a:ext cx="8946541" cy="4195481"/>
          </a:xfrm>
        </p:spPr>
        <p:txBody>
          <a:bodyPr/>
          <a:lstStyle/>
          <a:p>
            <a:pPr marL="0" indent="0">
              <a:buNone/>
            </a:pPr>
            <a:r>
              <a:rPr lang="pl-PL" dirty="0"/>
              <a:t>I </a:t>
            </a:r>
            <a:r>
              <a:rPr lang="pl-PL" dirty="0" err="1"/>
              <a:t>wish</a:t>
            </a:r>
            <a:r>
              <a:rPr lang="pl-PL" dirty="0"/>
              <a:t> </a:t>
            </a:r>
            <a:r>
              <a:rPr lang="pl-PL" dirty="0" err="1"/>
              <a:t>it</a:t>
            </a:r>
            <a:r>
              <a:rPr lang="pl-PL" dirty="0"/>
              <a:t> was </a:t>
            </a:r>
            <a:r>
              <a:rPr lang="pl-PL" dirty="0" err="1"/>
              <a:t>an</a:t>
            </a:r>
            <a:r>
              <a:rPr lang="pl-PL" dirty="0"/>
              <a:t> </a:t>
            </a:r>
            <a:r>
              <a:rPr lang="pl-PL" dirty="0" err="1"/>
              <a:t>improved</a:t>
            </a:r>
            <a:r>
              <a:rPr lang="pl-PL" dirty="0"/>
              <a:t> </a:t>
            </a:r>
            <a:r>
              <a:rPr lang="pl-PL" dirty="0" err="1"/>
              <a:t>biological</a:t>
            </a:r>
            <a:r>
              <a:rPr lang="pl-PL" dirty="0"/>
              <a:t> and </a:t>
            </a:r>
            <a:r>
              <a:rPr lang="pl-PL" dirty="0" err="1"/>
              <a:t>chemical</a:t>
            </a:r>
            <a:r>
              <a:rPr lang="pl-PL" dirty="0"/>
              <a:t> </a:t>
            </a:r>
            <a:r>
              <a:rPr lang="pl-PL" dirty="0" err="1"/>
              <a:t>equipment</a:t>
            </a:r>
            <a:r>
              <a:rPr lang="pl-PL" dirty="0"/>
              <a:t>.</a:t>
            </a:r>
          </a:p>
          <a:p>
            <a:pPr marL="0" indent="0">
              <a:buNone/>
            </a:pPr>
            <a:r>
              <a:rPr lang="pl-PL" dirty="0"/>
              <a:t>We </a:t>
            </a:r>
            <a:r>
              <a:rPr lang="pl-PL" dirty="0" err="1"/>
              <a:t>thought</a:t>
            </a:r>
            <a:r>
              <a:rPr lang="pl-PL" dirty="0"/>
              <a:t> </a:t>
            </a:r>
            <a:r>
              <a:rPr lang="pl-PL" dirty="0" err="1"/>
              <a:t>about</a:t>
            </a:r>
            <a:r>
              <a:rPr lang="pl-PL" dirty="0"/>
              <a:t> </a:t>
            </a:r>
            <a:r>
              <a:rPr lang="pl-PL" dirty="0" err="1"/>
              <a:t>buying</a:t>
            </a:r>
            <a:r>
              <a:rPr lang="pl-PL" dirty="0"/>
              <a:t> </a:t>
            </a:r>
            <a:r>
              <a:rPr lang="pl-PL" dirty="0" err="1"/>
              <a:t>good</a:t>
            </a:r>
            <a:r>
              <a:rPr lang="pl-PL" dirty="0"/>
              <a:t> </a:t>
            </a:r>
            <a:r>
              <a:rPr lang="pl-PL" dirty="0" err="1"/>
              <a:t>quality</a:t>
            </a:r>
            <a:r>
              <a:rPr lang="pl-PL" dirty="0"/>
              <a:t> </a:t>
            </a:r>
            <a:r>
              <a:rPr lang="pl-PL" dirty="0" err="1"/>
              <a:t>biological</a:t>
            </a:r>
            <a:r>
              <a:rPr lang="pl-PL" dirty="0"/>
              <a:t> and </a:t>
            </a:r>
            <a:r>
              <a:rPr lang="pl-PL" dirty="0" err="1"/>
              <a:t>chemical</a:t>
            </a:r>
            <a:r>
              <a:rPr lang="pl-PL" dirty="0"/>
              <a:t> </a:t>
            </a:r>
            <a:r>
              <a:rPr lang="pl-PL" dirty="0" err="1"/>
              <a:t>equipment</a:t>
            </a:r>
            <a:r>
              <a:rPr lang="pl-PL" dirty="0"/>
              <a:t> in order to </a:t>
            </a:r>
            <a:r>
              <a:rPr lang="pl-PL" dirty="0" err="1"/>
              <a:t>broaden</a:t>
            </a:r>
            <a:r>
              <a:rPr lang="pl-PL" dirty="0"/>
              <a:t> th </a:t>
            </a:r>
            <a:r>
              <a:rPr lang="pl-PL" dirty="0" err="1"/>
              <a:t>students</a:t>
            </a:r>
            <a:r>
              <a:rPr lang="pl-PL" dirty="0"/>
              <a:t>’ </a:t>
            </a:r>
            <a:r>
              <a:rPr lang="pl-PL" dirty="0" err="1"/>
              <a:t>knowledge</a:t>
            </a:r>
            <a:r>
              <a:rPr lang="pl-PL" dirty="0"/>
              <a:t> and </a:t>
            </a:r>
            <a:r>
              <a:rPr lang="pl-PL" dirty="0" err="1"/>
              <a:t>make</a:t>
            </a:r>
            <a:r>
              <a:rPr lang="pl-PL" dirty="0"/>
              <a:t> </a:t>
            </a:r>
            <a:r>
              <a:rPr lang="pl-PL" dirty="0" err="1"/>
              <a:t>more</a:t>
            </a:r>
            <a:r>
              <a:rPr lang="pl-PL" dirty="0"/>
              <a:t> </a:t>
            </a:r>
            <a:r>
              <a:rPr lang="pl-PL" dirty="0" err="1"/>
              <a:t>interesting</a:t>
            </a:r>
            <a:r>
              <a:rPr lang="pl-PL" dirty="0"/>
              <a:t> </a:t>
            </a:r>
            <a:r>
              <a:rPr lang="pl-PL" dirty="0" err="1"/>
              <a:t>experiences</a:t>
            </a:r>
            <a:r>
              <a:rPr lang="pl-PL" dirty="0"/>
              <a:t> </a:t>
            </a:r>
          </a:p>
          <a:p>
            <a:pPr marL="0" indent="0">
              <a:buNone/>
            </a:pPr>
            <a:endParaRPr lang="pl-PL" dirty="0"/>
          </a:p>
        </p:txBody>
      </p:sp>
      <p:pic>
        <p:nvPicPr>
          <p:cNvPr id="2055" name="Picture 7" descr="Doświadczenia chemiczne dla klas 7-8 - część 1 - zestaw szkła  laboratoryjnego i akcesoriów | zestawy wyposażenia | Educarium">
            <a:extLst>
              <a:ext uri="{FF2B5EF4-FFF2-40B4-BE49-F238E27FC236}">
                <a16:creationId xmlns:a16="http://schemas.microsoft.com/office/drawing/2014/main" xmlns="" id="{A41E0A0A-AE75-45C8-BD8E-77C8AB7D0E3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7793" y="3435629"/>
            <a:ext cx="3293091" cy="25882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7" name="Picture 9" descr="Biolux NV 20x - 1280x- školní prosvětlovací mikroskopy + HD kamera |  dalekohledy a mikroskopy - elty">
            <a:extLst>
              <a:ext uri="{FF2B5EF4-FFF2-40B4-BE49-F238E27FC236}">
                <a16:creationId xmlns:a16="http://schemas.microsoft.com/office/drawing/2014/main" xmlns="" id="{C25E2775-BCD5-439D-A2CF-058B5603B1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1901" y="3438529"/>
            <a:ext cx="2585383" cy="25853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597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664E7004-2F6A-44ED-B920-C80FB1441602}"/>
              </a:ext>
            </a:extLst>
          </p:cNvPr>
          <p:cNvSpPr>
            <a:spLocks noGrp="1"/>
          </p:cNvSpPr>
          <p:nvPr>
            <p:ph type="title"/>
          </p:nvPr>
        </p:nvSpPr>
        <p:spPr>
          <a:xfrm>
            <a:off x="838200" y="358061"/>
            <a:ext cx="10515600" cy="1325563"/>
          </a:xfrm>
        </p:spPr>
        <p:txBody>
          <a:bodyPr/>
          <a:lstStyle/>
          <a:p>
            <a:r>
              <a:rPr lang="pl-PL" dirty="0"/>
              <a:t>3. Accessories for </a:t>
            </a:r>
            <a:r>
              <a:rPr lang="pl-PL" dirty="0" err="1"/>
              <a:t>theater</a:t>
            </a:r>
            <a:r>
              <a:rPr lang="pl-PL" dirty="0"/>
              <a:t> </a:t>
            </a:r>
            <a:r>
              <a:rPr lang="pl-PL" dirty="0" err="1"/>
              <a:t>activities</a:t>
            </a:r>
            <a:r>
              <a:rPr lang="pl-PL" dirty="0"/>
              <a:t>  </a:t>
            </a:r>
          </a:p>
        </p:txBody>
      </p:sp>
      <p:sp>
        <p:nvSpPr>
          <p:cNvPr id="3" name="Symbol zastępczy zawartości 2">
            <a:extLst>
              <a:ext uri="{FF2B5EF4-FFF2-40B4-BE49-F238E27FC236}">
                <a16:creationId xmlns:a16="http://schemas.microsoft.com/office/drawing/2014/main" xmlns="" id="{335B7F80-DCA7-46DC-A396-C49DF4FF2B2E}"/>
              </a:ext>
            </a:extLst>
          </p:cNvPr>
          <p:cNvSpPr>
            <a:spLocks noGrp="1"/>
          </p:cNvSpPr>
          <p:nvPr>
            <p:ph idx="1"/>
          </p:nvPr>
        </p:nvSpPr>
        <p:spPr>
          <a:xfrm>
            <a:off x="838200" y="1817236"/>
            <a:ext cx="10515600" cy="4351338"/>
          </a:xfrm>
        </p:spPr>
        <p:txBody>
          <a:bodyPr/>
          <a:lstStyle/>
          <a:p>
            <a:pPr marL="0" indent="0">
              <a:buNone/>
            </a:pPr>
            <a:r>
              <a:rPr lang="pl-PL" dirty="0"/>
              <a:t>We </a:t>
            </a:r>
            <a:r>
              <a:rPr lang="pl-PL" dirty="0" err="1"/>
              <a:t>would</a:t>
            </a:r>
            <a:r>
              <a:rPr lang="pl-PL" dirty="0"/>
              <a:t> </a:t>
            </a:r>
            <a:r>
              <a:rPr lang="pl-PL" dirty="0" err="1"/>
              <a:t>like</a:t>
            </a:r>
            <a:r>
              <a:rPr lang="pl-PL" dirty="0"/>
              <a:t> to </a:t>
            </a:r>
            <a:r>
              <a:rPr lang="pl-PL" dirty="0" err="1"/>
              <a:t>diversify</a:t>
            </a:r>
            <a:r>
              <a:rPr lang="pl-PL" dirty="0"/>
              <a:t> the </a:t>
            </a:r>
            <a:r>
              <a:rPr lang="pl-PL" dirty="0" err="1"/>
              <a:t>theater</a:t>
            </a:r>
            <a:r>
              <a:rPr lang="pl-PL" dirty="0"/>
              <a:t> </a:t>
            </a:r>
            <a:r>
              <a:rPr lang="pl-PL" dirty="0" err="1"/>
              <a:t>classes</a:t>
            </a:r>
            <a:r>
              <a:rPr lang="pl-PL" dirty="0"/>
              <a:t> for </a:t>
            </a:r>
            <a:r>
              <a:rPr lang="pl-PL" dirty="0" err="1"/>
              <a:t>students</a:t>
            </a:r>
            <a:r>
              <a:rPr lang="pl-PL" dirty="0"/>
              <a:t> by </a:t>
            </a:r>
            <a:r>
              <a:rPr lang="pl-PL" dirty="0" err="1"/>
              <a:t>purchasing</a:t>
            </a:r>
            <a:r>
              <a:rPr lang="pl-PL" dirty="0"/>
              <a:t> </a:t>
            </a:r>
            <a:r>
              <a:rPr lang="pl-PL" dirty="0" err="1"/>
              <a:t>various</a:t>
            </a:r>
            <a:r>
              <a:rPr lang="pl-PL" dirty="0"/>
              <a:t> </a:t>
            </a:r>
            <a:r>
              <a:rPr lang="pl-PL" dirty="0" err="1"/>
              <a:t>costumes</a:t>
            </a:r>
            <a:r>
              <a:rPr lang="pl-PL" dirty="0"/>
              <a:t> and </a:t>
            </a:r>
            <a:r>
              <a:rPr lang="pl-PL" dirty="0" err="1"/>
              <a:t>props</a:t>
            </a:r>
            <a:r>
              <a:rPr lang="pl-PL" dirty="0"/>
              <a:t>. </a:t>
            </a:r>
            <a:r>
              <a:rPr lang="pl-PL" dirty="0" err="1"/>
              <a:t>Having</a:t>
            </a:r>
            <a:r>
              <a:rPr lang="pl-PL" dirty="0"/>
              <a:t> </a:t>
            </a:r>
            <a:r>
              <a:rPr lang="pl-PL" dirty="0" err="1"/>
              <a:t>its</a:t>
            </a:r>
            <a:r>
              <a:rPr lang="pl-PL" dirty="0"/>
              <a:t> </a:t>
            </a:r>
            <a:r>
              <a:rPr lang="pl-PL" dirty="0" err="1"/>
              <a:t>own</a:t>
            </a:r>
            <a:r>
              <a:rPr lang="pl-PL" dirty="0"/>
              <a:t> </a:t>
            </a:r>
            <a:r>
              <a:rPr lang="pl-PL" dirty="0" err="1"/>
              <a:t>theater</a:t>
            </a:r>
            <a:r>
              <a:rPr lang="pl-PL" dirty="0"/>
              <a:t> </a:t>
            </a:r>
            <a:r>
              <a:rPr lang="pl-PL" dirty="0" err="1"/>
              <a:t>classroom</a:t>
            </a:r>
            <a:r>
              <a:rPr lang="pl-PL" dirty="0"/>
              <a:t>, </a:t>
            </a:r>
            <a:r>
              <a:rPr lang="pl-PL" dirty="0" err="1"/>
              <a:t>better</a:t>
            </a:r>
            <a:r>
              <a:rPr lang="pl-PL" dirty="0"/>
              <a:t> </a:t>
            </a:r>
            <a:r>
              <a:rPr lang="pl-PL" dirty="0" err="1"/>
              <a:t>costumes</a:t>
            </a:r>
            <a:r>
              <a:rPr lang="pl-PL" dirty="0"/>
              <a:t> and </a:t>
            </a:r>
            <a:r>
              <a:rPr lang="pl-PL" dirty="0" err="1"/>
              <a:t>professional</a:t>
            </a:r>
            <a:r>
              <a:rPr lang="pl-PL" dirty="0"/>
              <a:t> </a:t>
            </a:r>
            <a:r>
              <a:rPr lang="pl-PL" dirty="0" err="1"/>
              <a:t>accessories</a:t>
            </a:r>
            <a:r>
              <a:rPr lang="pl-PL" dirty="0"/>
              <a:t>, the </a:t>
            </a:r>
            <a:r>
              <a:rPr lang="pl-PL" dirty="0" err="1"/>
              <a:t>school</a:t>
            </a:r>
            <a:r>
              <a:rPr lang="pl-PL" dirty="0"/>
              <a:t> </a:t>
            </a:r>
            <a:r>
              <a:rPr lang="pl-PL" dirty="0" err="1"/>
              <a:t>theater</a:t>
            </a:r>
            <a:r>
              <a:rPr lang="pl-PL" dirty="0"/>
              <a:t> </a:t>
            </a:r>
            <a:r>
              <a:rPr lang="pl-PL" dirty="0" err="1"/>
              <a:t>will</a:t>
            </a:r>
            <a:r>
              <a:rPr lang="pl-PL" dirty="0"/>
              <a:t> </a:t>
            </a:r>
            <a:r>
              <a:rPr lang="pl-PL" dirty="0" err="1"/>
              <a:t>develop</a:t>
            </a:r>
            <a:r>
              <a:rPr lang="pl-PL" dirty="0"/>
              <a:t> and </a:t>
            </a:r>
            <a:r>
              <a:rPr lang="pl-PL" dirty="0" err="1"/>
              <a:t>present</a:t>
            </a:r>
            <a:r>
              <a:rPr lang="pl-PL" dirty="0"/>
              <a:t> </a:t>
            </a:r>
            <a:r>
              <a:rPr lang="pl-PL" dirty="0" err="1"/>
              <a:t>better</a:t>
            </a:r>
            <a:r>
              <a:rPr lang="pl-PL" dirty="0"/>
              <a:t>.</a:t>
            </a:r>
          </a:p>
        </p:txBody>
      </p:sp>
      <p:pic>
        <p:nvPicPr>
          <p:cNvPr id="3075" name="Picture 3" descr="Zajęcia teatralne">
            <a:extLst>
              <a:ext uri="{FF2B5EF4-FFF2-40B4-BE49-F238E27FC236}">
                <a16:creationId xmlns:a16="http://schemas.microsoft.com/office/drawing/2014/main" xmlns="" id="{252EB564-B034-4B77-B1CB-836344EE8E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038" y="3211269"/>
            <a:ext cx="4063643" cy="26985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9" name="Picture 7" descr="Zajęcia teatralne - Puławski Ośrodek Kultury &quot;Dom Chemika&quot;">
            <a:extLst>
              <a:ext uri="{FF2B5EF4-FFF2-40B4-BE49-F238E27FC236}">
                <a16:creationId xmlns:a16="http://schemas.microsoft.com/office/drawing/2014/main" xmlns="" id="{DD2FEC61-0E9A-4652-AFD4-0BF1796BCCC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7391" y="3211269"/>
            <a:ext cx="4054014" cy="26985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90376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A0819FB2-ACBE-4ED7-AD95-BF6D28221184}"/>
              </a:ext>
            </a:extLst>
          </p:cNvPr>
          <p:cNvSpPr>
            <a:spLocks noGrp="1"/>
          </p:cNvSpPr>
          <p:nvPr>
            <p:ph type="title"/>
          </p:nvPr>
        </p:nvSpPr>
        <p:spPr/>
        <p:txBody>
          <a:bodyPr/>
          <a:lstStyle/>
          <a:p>
            <a:r>
              <a:rPr lang="pl-PL" dirty="0"/>
              <a:t>4. </a:t>
            </a:r>
            <a:r>
              <a:rPr lang="pl-PL" dirty="0" err="1"/>
              <a:t>Swimming</a:t>
            </a:r>
            <a:r>
              <a:rPr lang="pl-PL" dirty="0"/>
              <a:t> </a:t>
            </a:r>
            <a:r>
              <a:rPr lang="pl-PL" dirty="0" err="1"/>
              <a:t>pool</a:t>
            </a:r>
            <a:endParaRPr lang="pl-PL" dirty="0"/>
          </a:p>
        </p:txBody>
      </p:sp>
      <p:sp>
        <p:nvSpPr>
          <p:cNvPr id="3" name="Symbol zastępczy zawartości 2">
            <a:extLst>
              <a:ext uri="{FF2B5EF4-FFF2-40B4-BE49-F238E27FC236}">
                <a16:creationId xmlns:a16="http://schemas.microsoft.com/office/drawing/2014/main" xmlns="" id="{2CFCF839-ABDE-4629-B51B-67539411365C}"/>
              </a:ext>
            </a:extLst>
          </p:cNvPr>
          <p:cNvSpPr>
            <a:spLocks noGrp="1"/>
          </p:cNvSpPr>
          <p:nvPr>
            <p:ph idx="1"/>
          </p:nvPr>
        </p:nvSpPr>
        <p:spPr>
          <a:xfrm>
            <a:off x="1357807" y="1655151"/>
            <a:ext cx="8946541" cy="4195481"/>
          </a:xfrm>
        </p:spPr>
        <p:txBody>
          <a:bodyPr>
            <a:normAutofit/>
          </a:bodyPr>
          <a:lstStyle/>
          <a:p>
            <a:pPr marL="0" indent="0">
              <a:buNone/>
            </a:pPr>
            <a:r>
              <a:rPr lang="en-GB" dirty="0">
                <a:effectLst/>
                <a:latin typeface="Calibri" panose="020F0502020204030204" pitchFamily="34" charset="0"/>
                <a:ea typeface="Calibri" panose="020F0502020204030204" pitchFamily="34" charset="0"/>
                <a:cs typeface="Times New Roman" panose="02020603050405020304" pitchFamily="18" charset="0"/>
              </a:rPr>
              <a:t>I am sure that if our high school had a swimming pool, many students would have enjoyed a PE lesson more. What's more, regular swimming supports the respiratory system, corrects posture defects, stimulates circulation and has a positive effect on our mood.</a:t>
            </a:r>
            <a:endParaRPr lang="pl-PL" dirty="0"/>
          </a:p>
        </p:txBody>
      </p:sp>
      <p:pic>
        <p:nvPicPr>
          <p:cNvPr id="4" name="Obraz 3" descr="Brak opisu.">
            <a:extLst>
              <a:ext uri="{FF2B5EF4-FFF2-40B4-BE49-F238E27FC236}">
                <a16:creationId xmlns:a16="http://schemas.microsoft.com/office/drawing/2014/main" xmlns="" id="{49F410D6-1BC8-497D-8C58-FD71F0E77E5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7807" y="3305262"/>
            <a:ext cx="3990665" cy="25453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Obraz 4" descr="Brak opisu.">
            <a:extLst>
              <a:ext uri="{FF2B5EF4-FFF2-40B4-BE49-F238E27FC236}">
                <a16:creationId xmlns:a16="http://schemas.microsoft.com/office/drawing/2014/main" xmlns="" id="{BE7F2513-4114-4648-A622-F632DD2482F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7518" y="3305262"/>
            <a:ext cx="4351497" cy="25453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4913983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125BCACD-3632-4540-9B1D-4DEFF2843362}"/>
              </a:ext>
            </a:extLst>
          </p:cNvPr>
          <p:cNvSpPr>
            <a:spLocks noGrp="1"/>
          </p:cNvSpPr>
          <p:nvPr>
            <p:ph type="title"/>
          </p:nvPr>
        </p:nvSpPr>
        <p:spPr/>
        <p:txBody>
          <a:bodyPr/>
          <a:lstStyle/>
          <a:p>
            <a:r>
              <a:rPr lang="pl-PL" dirty="0"/>
              <a:t>5. Game </a:t>
            </a:r>
            <a:r>
              <a:rPr lang="pl-PL" dirty="0" err="1"/>
              <a:t>room</a:t>
            </a:r>
            <a:endParaRPr lang="pl-PL" dirty="0"/>
          </a:p>
        </p:txBody>
      </p:sp>
      <p:sp>
        <p:nvSpPr>
          <p:cNvPr id="3" name="Symbol zastępczy zawartości 2">
            <a:extLst>
              <a:ext uri="{FF2B5EF4-FFF2-40B4-BE49-F238E27FC236}">
                <a16:creationId xmlns:a16="http://schemas.microsoft.com/office/drawing/2014/main" xmlns="" id="{3080AE1C-56B3-40A9-8F2E-5BD8396EB62F}"/>
              </a:ext>
            </a:extLst>
          </p:cNvPr>
          <p:cNvSpPr>
            <a:spLocks noGrp="1"/>
          </p:cNvSpPr>
          <p:nvPr>
            <p:ph idx="1"/>
          </p:nvPr>
        </p:nvSpPr>
        <p:spPr>
          <a:xfrm>
            <a:off x="1187862" y="1717358"/>
            <a:ext cx="8946541" cy="4195481"/>
          </a:xfrm>
        </p:spPr>
        <p:txBody>
          <a:bodyPr/>
          <a:lstStyle/>
          <a:p>
            <a:pPr marL="0" indent="0">
              <a:buNone/>
            </a:pPr>
            <a:r>
              <a:rPr lang="en-GB" dirty="0">
                <a:effectLst/>
                <a:latin typeface="Calibri" panose="020F0502020204030204" pitchFamily="34" charset="0"/>
                <a:ea typeface="Calibri" panose="020F0502020204030204" pitchFamily="34" charset="0"/>
                <a:cs typeface="Times New Roman" panose="02020603050405020304" pitchFamily="18" charset="0"/>
              </a:rPr>
              <a:t>I think our high school could use a room with  billiards, football table, ping-pong table, and air hockey. Students would then have the opportunity to spend an interesting break instead of sitting on social media all the time. Such games improve our concentration, teach cooperation and arouse healthy competition.</a:t>
            </a:r>
            <a:endParaRPr lang="pl-PL" dirty="0">
              <a:effectLst/>
              <a:latin typeface="Calibri" panose="020F0502020204030204" pitchFamily="34" charset="0"/>
              <a:ea typeface="Calibri" panose="020F0502020204030204" pitchFamily="34" charset="0"/>
              <a:cs typeface="Times New Roman" panose="02020603050405020304" pitchFamily="18" charset="0"/>
            </a:endParaRPr>
          </a:p>
          <a:p>
            <a:endParaRPr lang="pl-PL" sz="3600" dirty="0"/>
          </a:p>
        </p:txBody>
      </p:sp>
      <p:pic>
        <p:nvPicPr>
          <p:cNvPr id="4" name="Obraz 3" descr="Brak opisu.">
            <a:extLst>
              <a:ext uri="{FF2B5EF4-FFF2-40B4-BE49-F238E27FC236}">
                <a16:creationId xmlns:a16="http://schemas.microsoft.com/office/drawing/2014/main" xmlns="" id="{56106C0B-5CB2-4EA2-861A-031725847A2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0390" y="3689004"/>
            <a:ext cx="3767619" cy="23178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Obraz 4" descr="Brak opisu.">
            <a:extLst>
              <a:ext uri="{FF2B5EF4-FFF2-40B4-BE49-F238E27FC236}">
                <a16:creationId xmlns:a16="http://schemas.microsoft.com/office/drawing/2014/main" xmlns="" id="{906371D4-9DDB-4A4B-BD78-8E917401544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3253" y="3689004"/>
            <a:ext cx="3096973" cy="23178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93268190"/>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59C0F297-49F5-4C28-9887-4F654FB99D70}"/>
              </a:ext>
            </a:extLst>
          </p:cNvPr>
          <p:cNvSpPr>
            <a:spLocks noGrp="1"/>
          </p:cNvSpPr>
          <p:nvPr>
            <p:ph type="title"/>
          </p:nvPr>
        </p:nvSpPr>
        <p:spPr/>
        <p:txBody>
          <a:bodyPr/>
          <a:lstStyle/>
          <a:p>
            <a:r>
              <a:rPr lang="pl-PL" dirty="0"/>
              <a:t>6. Interactive </a:t>
            </a:r>
            <a:r>
              <a:rPr lang="pl-PL" dirty="0" err="1"/>
              <a:t>whiteboard</a:t>
            </a:r>
            <a:endParaRPr lang="pl-PL" dirty="0"/>
          </a:p>
        </p:txBody>
      </p:sp>
      <p:sp>
        <p:nvSpPr>
          <p:cNvPr id="3" name="Symbol zastępczy zawartości 2">
            <a:extLst>
              <a:ext uri="{FF2B5EF4-FFF2-40B4-BE49-F238E27FC236}">
                <a16:creationId xmlns:a16="http://schemas.microsoft.com/office/drawing/2014/main" xmlns="" id="{74835550-3CE5-4476-969E-E086A4AD4AD5}"/>
              </a:ext>
            </a:extLst>
          </p:cNvPr>
          <p:cNvSpPr>
            <a:spLocks noGrp="1"/>
          </p:cNvSpPr>
          <p:nvPr>
            <p:ph idx="1"/>
          </p:nvPr>
        </p:nvSpPr>
        <p:spPr>
          <a:xfrm>
            <a:off x="1388537" y="1566356"/>
            <a:ext cx="8946541" cy="4195481"/>
          </a:xfrm>
        </p:spPr>
        <p:txBody>
          <a:bodyPr/>
          <a:lstStyle/>
          <a:p>
            <a:pPr marL="0" indent="0">
              <a:buNone/>
            </a:pPr>
            <a:r>
              <a:rPr lang="en-GB" dirty="0">
                <a:effectLst/>
                <a:latin typeface="Calibri" panose="020F0502020204030204" pitchFamily="34" charset="0"/>
                <a:ea typeface="Calibri" panose="020F0502020204030204" pitchFamily="34" charset="0"/>
                <a:cs typeface="Times New Roman" panose="02020603050405020304" pitchFamily="18" charset="0"/>
              </a:rPr>
              <a:t>In my view, interactive whiteboards in classrooms are a great and very practical idea. Thanks to many functions they are much more pleasant to use than ordinary whiteboards. I think they would make the teachers' jobs much easier. Because, for example, they could prepare educational materials for classes faster. Students would also benefit as it would increase their engagement in the lesson</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endParaRPr lang="pl-PL" dirty="0"/>
          </a:p>
        </p:txBody>
      </p:sp>
      <p:pic>
        <p:nvPicPr>
          <p:cNvPr id="4" name="Obraz 3" descr="Brak opisu.">
            <a:extLst>
              <a:ext uri="{FF2B5EF4-FFF2-40B4-BE49-F238E27FC236}">
                <a16:creationId xmlns:a16="http://schemas.microsoft.com/office/drawing/2014/main" xmlns="" id="{8186DDD4-98A0-4818-92B2-C54844D579E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8988" y="3664096"/>
            <a:ext cx="3082795" cy="26675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Obraz 4" descr="Brak opisu.">
            <a:extLst>
              <a:ext uri="{FF2B5EF4-FFF2-40B4-BE49-F238E27FC236}">
                <a16:creationId xmlns:a16="http://schemas.microsoft.com/office/drawing/2014/main" xmlns="" id="{E09468C6-0605-468D-98F3-0BCA61F1C67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1404" y="3677844"/>
            <a:ext cx="3439430" cy="26538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529556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198B6C90-4441-4CF8-B9CB-54D06A11578A}"/>
              </a:ext>
            </a:extLst>
          </p:cNvPr>
          <p:cNvSpPr>
            <a:spLocks noGrp="1"/>
          </p:cNvSpPr>
          <p:nvPr>
            <p:ph type="title"/>
          </p:nvPr>
        </p:nvSpPr>
        <p:spPr/>
        <p:txBody>
          <a:bodyPr/>
          <a:lstStyle/>
          <a:p>
            <a:r>
              <a:rPr lang="pl-PL" dirty="0"/>
              <a:t>7. Library</a:t>
            </a:r>
          </a:p>
        </p:txBody>
      </p:sp>
      <p:sp>
        <p:nvSpPr>
          <p:cNvPr id="3" name="Symbol zastępczy zawartości 2">
            <a:extLst>
              <a:ext uri="{FF2B5EF4-FFF2-40B4-BE49-F238E27FC236}">
                <a16:creationId xmlns:a16="http://schemas.microsoft.com/office/drawing/2014/main" xmlns="" id="{1E9FCE56-2800-4898-98FE-F34CEAEAFAF4}"/>
              </a:ext>
            </a:extLst>
          </p:cNvPr>
          <p:cNvSpPr>
            <a:spLocks noGrp="1"/>
          </p:cNvSpPr>
          <p:nvPr>
            <p:ph idx="1"/>
          </p:nvPr>
        </p:nvSpPr>
        <p:spPr>
          <a:xfrm>
            <a:off x="1313037" y="1679961"/>
            <a:ext cx="8946541" cy="4195481"/>
          </a:xfrm>
        </p:spPr>
        <p:txBody>
          <a:bodyPr/>
          <a:lstStyle/>
          <a:p>
            <a:pPr marL="0" indent="0">
              <a:buNone/>
            </a:pPr>
            <a:r>
              <a:rPr lang="pl-PL" dirty="0">
                <a:effectLst/>
                <a:latin typeface="Calibri" panose="020F0502020204030204" pitchFamily="34" charset="0"/>
                <a:ea typeface="Calibri" panose="020F0502020204030204" pitchFamily="34" charset="0"/>
                <a:cs typeface="Times New Roman" panose="02020603050405020304" pitchFamily="18" charset="0"/>
              </a:rPr>
              <a:t>I </a:t>
            </a:r>
            <a:r>
              <a:rPr lang="pl-PL" dirty="0" err="1">
                <a:effectLst/>
                <a:latin typeface="Calibri" panose="020F0502020204030204" pitchFamily="34" charset="0"/>
                <a:ea typeface="Calibri" panose="020F0502020204030204" pitchFamily="34" charset="0"/>
                <a:cs typeface="Times New Roman" panose="02020603050405020304" pitchFamily="18" charset="0"/>
              </a:rPr>
              <a:t>wish</a:t>
            </a:r>
            <a:r>
              <a:rPr lang="pl-PL" dirty="0">
                <a:effectLst/>
                <a:latin typeface="Calibri" panose="020F0502020204030204" pitchFamily="34" charset="0"/>
                <a:ea typeface="Calibri" panose="020F0502020204030204" pitchFamily="34" charset="0"/>
                <a:cs typeface="Times New Roman" panose="02020603050405020304" pitchFamily="18" charset="0"/>
              </a:rPr>
              <a:t> </a:t>
            </a:r>
            <a:r>
              <a:rPr lang="pl-PL" dirty="0" err="1">
                <a:effectLst/>
                <a:latin typeface="Calibri" panose="020F0502020204030204" pitchFamily="34" charset="0"/>
                <a:ea typeface="Calibri" panose="020F0502020204030204" pitchFamily="34" charset="0"/>
                <a:cs typeface="Times New Roman" panose="02020603050405020304" pitchFamily="18" charset="0"/>
              </a:rPr>
              <a:t>this</a:t>
            </a:r>
            <a:r>
              <a:rPr lang="pl-PL" dirty="0">
                <a:effectLst/>
                <a:latin typeface="Calibri" panose="020F0502020204030204" pitchFamily="34" charset="0"/>
                <a:ea typeface="Calibri" panose="020F0502020204030204" pitchFamily="34" charset="0"/>
                <a:cs typeface="Times New Roman" panose="02020603050405020304" pitchFamily="18" charset="0"/>
              </a:rPr>
              <a:t> was a </a:t>
            </a:r>
            <a:r>
              <a:rPr lang="pl-PL" dirty="0" err="1">
                <a:effectLst/>
                <a:latin typeface="Calibri" panose="020F0502020204030204" pitchFamily="34" charset="0"/>
                <a:ea typeface="Calibri" panose="020F0502020204030204" pitchFamily="34" charset="0"/>
                <a:cs typeface="Times New Roman" panose="02020603050405020304" pitchFamily="18" charset="0"/>
              </a:rPr>
              <a:t>large</a:t>
            </a:r>
            <a:r>
              <a:rPr lang="pl-PL" dirty="0">
                <a:effectLst/>
                <a:latin typeface="Calibri" panose="020F0502020204030204" pitchFamily="34" charset="0"/>
                <a:ea typeface="Calibri" panose="020F0502020204030204" pitchFamily="34" charset="0"/>
                <a:cs typeface="Times New Roman" panose="02020603050405020304" pitchFamily="18" charset="0"/>
              </a:rPr>
              <a:t> and </a:t>
            </a:r>
            <a:r>
              <a:rPr lang="pl-PL" dirty="0" err="1">
                <a:effectLst/>
                <a:latin typeface="Calibri" panose="020F0502020204030204" pitchFamily="34" charset="0"/>
                <a:ea typeface="Calibri" panose="020F0502020204030204" pitchFamily="34" charset="0"/>
                <a:cs typeface="Times New Roman" panose="02020603050405020304" pitchFamily="18" charset="0"/>
              </a:rPr>
              <a:t>spacious</a:t>
            </a:r>
            <a:r>
              <a:rPr lang="pl-PL" dirty="0">
                <a:effectLst/>
                <a:latin typeface="Calibri" panose="020F0502020204030204" pitchFamily="34" charset="0"/>
                <a:ea typeface="Calibri" panose="020F0502020204030204" pitchFamily="34" charset="0"/>
                <a:cs typeface="Times New Roman" panose="02020603050405020304" pitchFamily="18" charset="0"/>
              </a:rPr>
              <a:t> </a:t>
            </a:r>
            <a:r>
              <a:rPr lang="pl-PL" dirty="0" err="1">
                <a:effectLst/>
                <a:latin typeface="Calibri" panose="020F0502020204030204" pitchFamily="34" charset="0"/>
                <a:ea typeface="Calibri" panose="020F0502020204030204" pitchFamily="34" charset="0"/>
                <a:cs typeface="Times New Roman" panose="02020603050405020304" pitchFamily="18" charset="0"/>
              </a:rPr>
              <a:t>library</a:t>
            </a:r>
            <a:r>
              <a:rPr lang="pl-PL" dirty="0">
                <a:effectLst/>
                <a:latin typeface="Calibri" panose="020F0502020204030204" pitchFamily="34" charset="0"/>
                <a:ea typeface="Calibri" panose="020F0502020204030204" pitchFamily="34" charset="0"/>
                <a:cs typeface="Times New Roman" panose="02020603050405020304" pitchFamily="18" charset="0"/>
              </a:rPr>
              <a:t> </a:t>
            </a:r>
            <a:r>
              <a:rPr lang="pl-PL" dirty="0" err="1">
                <a:effectLst/>
                <a:latin typeface="Calibri" panose="020F0502020204030204" pitchFamily="34" charset="0"/>
                <a:ea typeface="Calibri" panose="020F0502020204030204" pitchFamily="34" charset="0"/>
                <a:cs typeface="Times New Roman" panose="02020603050405020304" pitchFamily="18" charset="0"/>
              </a:rPr>
              <a:t>where</a:t>
            </a:r>
            <a:r>
              <a:rPr lang="pl-PL" dirty="0">
                <a:effectLst/>
                <a:latin typeface="Calibri" panose="020F0502020204030204" pitchFamily="34" charset="0"/>
                <a:ea typeface="Calibri" panose="020F0502020204030204" pitchFamily="34" charset="0"/>
                <a:cs typeface="Times New Roman" panose="02020603050405020304" pitchFamily="18" charset="0"/>
              </a:rPr>
              <a:t> </a:t>
            </a:r>
            <a:r>
              <a:rPr lang="pl-PL" dirty="0" err="1">
                <a:effectLst/>
                <a:latin typeface="Calibri" panose="020F0502020204030204" pitchFamily="34" charset="0"/>
                <a:ea typeface="Calibri" panose="020F0502020204030204" pitchFamily="34" charset="0"/>
                <a:cs typeface="Times New Roman" panose="02020603050405020304" pitchFamily="18" charset="0"/>
              </a:rPr>
              <a:t>each</a:t>
            </a:r>
            <a:r>
              <a:rPr lang="pl-PL" dirty="0">
                <a:effectLst/>
                <a:latin typeface="Calibri" panose="020F0502020204030204" pitchFamily="34" charset="0"/>
                <a:ea typeface="Calibri" panose="020F0502020204030204" pitchFamily="34" charset="0"/>
                <a:cs typeface="Times New Roman" panose="02020603050405020304" pitchFamily="18" charset="0"/>
              </a:rPr>
              <a:t> student </a:t>
            </a:r>
            <a:r>
              <a:rPr lang="pl-PL" dirty="0" err="1">
                <a:effectLst/>
                <a:latin typeface="Calibri" panose="020F0502020204030204" pitchFamily="34" charset="0"/>
                <a:ea typeface="Calibri" panose="020F0502020204030204" pitchFamily="34" charset="0"/>
                <a:cs typeface="Times New Roman" panose="02020603050405020304" pitchFamily="18" charset="0"/>
              </a:rPr>
              <a:t>could</a:t>
            </a:r>
            <a:r>
              <a:rPr lang="pl-PL" dirty="0">
                <a:effectLst/>
                <a:latin typeface="Calibri" panose="020F0502020204030204" pitchFamily="34" charset="0"/>
                <a:ea typeface="Calibri" panose="020F0502020204030204" pitchFamily="34" charset="0"/>
                <a:cs typeface="Times New Roman" panose="02020603050405020304" pitchFamily="18" charset="0"/>
              </a:rPr>
              <a:t> </a:t>
            </a:r>
            <a:r>
              <a:rPr lang="pl-PL" dirty="0" err="1">
                <a:effectLst/>
                <a:latin typeface="Calibri" panose="020F0502020204030204" pitchFamily="34" charset="0"/>
                <a:ea typeface="Calibri" panose="020F0502020204030204" pitchFamily="34" charset="0"/>
                <a:cs typeface="Times New Roman" panose="02020603050405020304" pitchFamily="18" charset="0"/>
              </a:rPr>
              <a:t>spend</a:t>
            </a:r>
            <a:r>
              <a:rPr lang="pl-PL" dirty="0">
                <a:effectLst/>
                <a:latin typeface="Calibri" panose="020F0502020204030204" pitchFamily="34" charset="0"/>
                <a:ea typeface="Calibri" panose="020F0502020204030204" pitchFamily="34" charset="0"/>
                <a:cs typeface="Times New Roman" panose="02020603050405020304" pitchFamily="18" charset="0"/>
              </a:rPr>
              <a:t> a </a:t>
            </a:r>
            <a:r>
              <a:rPr lang="pl-PL" dirty="0" err="1">
                <a:effectLst/>
                <a:latin typeface="Calibri" panose="020F0502020204030204" pitchFamily="34" charset="0"/>
                <a:ea typeface="Calibri" panose="020F0502020204030204" pitchFamily="34" charset="0"/>
                <a:cs typeface="Times New Roman" panose="02020603050405020304" pitchFamily="18" charset="0"/>
              </a:rPr>
              <a:t>break</a:t>
            </a:r>
            <a:r>
              <a:rPr lang="pl-PL" dirty="0">
                <a:effectLst/>
                <a:latin typeface="Calibri" panose="020F0502020204030204" pitchFamily="34" charset="0"/>
                <a:ea typeface="Calibri" panose="020F0502020204030204" pitchFamily="34" charset="0"/>
                <a:cs typeface="Times New Roman" panose="02020603050405020304" pitchFamily="18" charset="0"/>
              </a:rPr>
              <a:t>. It </a:t>
            </a:r>
            <a:r>
              <a:rPr lang="pl-PL" dirty="0" err="1">
                <a:effectLst/>
                <a:latin typeface="Calibri" panose="020F0502020204030204" pitchFamily="34" charset="0"/>
                <a:ea typeface="Calibri" panose="020F0502020204030204" pitchFamily="34" charset="0"/>
                <a:cs typeface="Times New Roman" panose="02020603050405020304" pitchFamily="18" charset="0"/>
              </a:rPr>
              <a:t>would</a:t>
            </a:r>
            <a:r>
              <a:rPr lang="pl-PL" dirty="0">
                <a:effectLst/>
                <a:latin typeface="Calibri" panose="020F0502020204030204" pitchFamily="34" charset="0"/>
                <a:ea typeface="Calibri" panose="020F0502020204030204" pitchFamily="34" charset="0"/>
                <a:cs typeface="Times New Roman" panose="02020603050405020304" pitchFamily="18" charset="0"/>
              </a:rPr>
              <a:t> be </a:t>
            </a:r>
            <a:r>
              <a:rPr lang="pl-PL" dirty="0" err="1">
                <a:effectLst/>
                <a:latin typeface="Calibri" panose="020F0502020204030204" pitchFamily="34" charset="0"/>
                <a:ea typeface="Calibri" panose="020F0502020204030204" pitchFamily="34" charset="0"/>
                <a:cs typeface="Times New Roman" panose="02020603050405020304" pitchFamily="18" charset="0"/>
              </a:rPr>
              <a:t>an</a:t>
            </a:r>
            <a:r>
              <a:rPr lang="pl-PL" dirty="0">
                <a:effectLst/>
                <a:latin typeface="Calibri" panose="020F0502020204030204" pitchFamily="34" charset="0"/>
                <a:ea typeface="Calibri" panose="020F0502020204030204" pitchFamily="34" charset="0"/>
                <a:cs typeface="Times New Roman" panose="02020603050405020304" pitchFamily="18" charset="0"/>
              </a:rPr>
              <a:t> </a:t>
            </a:r>
            <a:r>
              <a:rPr lang="pl-PL" dirty="0" err="1">
                <a:effectLst/>
                <a:latin typeface="Calibri" panose="020F0502020204030204" pitchFamily="34" charset="0"/>
                <a:ea typeface="Calibri" panose="020F0502020204030204" pitchFamily="34" charset="0"/>
                <a:cs typeface="Times New Roman" panose="02020603050405020304" pitchFamily="18" charset="0"/>
              </a:rPr>
              <a:t>ideal</a:t>
            </a:r>
            <a:r>
              <a:rPr lang="pl-PL" dirty="0">
                <a:effectLst/>
                <a:latin typeface="Calibri" panose="020F0502020204030204" pitchFamily="34" charset="0"/>
                <a:ea typeface="Calibri" panose="020F0502020204030204" pitchFamily="34" charset="0"/>
                <a:cs typeface="Times New Roman" panose="02020603050405020304" pitchFamily="18" charset="0"/>
              </a:rPr>
              <a:t> place to </a:t>
            </a:r>
            <a:r>
              <a:rPr lang="pl-PL" dirty="0" err="1">
                <a:effectLst/>
                <a:latin typeface="Calibri" panose="020F0502020204030204" pitchFamily="34" charset="0"/>
                <a:ea typeface="Calibri" panose="020F0502020204030204" pitchFamily="34" charset="0"/>
                <a:cs typeface="Times New Roman" panose="02020603050405020304" pitchFamily="18" charset="0"/>
              </a:rPr>
              <a:t>study</a:t>
            </a:r>
            <a:r>
              <a:rPr lang="pl-PL" dirty="0">
                <a:effectLst/>
                <a:latin typeface="Calibri" panose="020F0502020204030204" pitchFamily="34" charset="0"/>
                <a:ea typeface="Calibri" panose="020F0502020204030204" pitchFamily="34" charset="0"/>
                <a:cs typeface="Times New Roman" panose="02020603050405020304" pitchFamily="18" charset="0"/>
              </a:rPr>
              <a:t>, </a:t>
            </a:r>
            <a:r>
              <a:rPr lang="pl-PL" dirty="0" err="1">
                <a:effectLst/>
                <a:latin typeface="Calibri" panose="020F0502020204030204" pitchFamily="34" charset="0"/>
                <a:ea typeface="Calibri" panose="020F0502020204030204" pitchFamily="34" charset="0"/>
                <a:cs typeface="Times New Roman" panose="02020603050405020304" pitchFamily="18" charset="0"/>
              </a:rPr>
              <a:t>read</a:t>
            </a:r>
            <a:r>
              <a:rPr lang="pl-PL" dirty="0">
                <a:effectLst/>
                <a:latin typeface="Calibri" panose="020F0502020204030204" pitchFamily="34" charset="0"/>
                <a:ea typeface="Calibri" panose="020F0502020204030204" pitchFamily="34" charset="0"/>
                <a:cs typeface="Times New Roman" panose="02020603050405020304" pitchFamily="18" charset="0"/>
              </a:rPr>
              <a:t> a </a:t>
            </a:r>
            <a:r>
              <a:rPr lang="pl-PL" dirty="0" err="1">
                <a:effectLst/>
                <a:latin typeface="Calibri" panose="020F0502020204030204" pitchFamily="34" charset="0"/>
                <a:ea typeface="Calibri" panose="020F0502020204030204" pitchFamily="34" charset="0"/>
                <a:cs typeface="Times New Roman" panose="02020603050405020304" pitchFamily="18" charset="0"/>
              </a:rPr>
              <a:t>book</a:t>
            </a:r>
            <a:r>
              <a:rPr lang="pl-PL" dirty="0">
                <a:effectLst/>
                <a:latin typeface="Calibri" panose="020F0502020204030204" pitchFamily="34" charset="0"/>
                <a:ea typeface="Calibri" panose="020F0502020204030204" pitchFamily="34" charset="0"/>
                <a:cs typeface="Times New Roman" panose="02020603050405020304" pitchFamily="18" charset="0"/>
              </a:rPr>
              <a:t> </a:t>
            </a:r>
            <a:r>
              <a:rPr lang="pl-PL" dirty="0" err="1">
                <a:effectLst/>
                <a:latin typeface="Calibri" panose="020F0502020204030204" pitchFamily="34" charset="0"/>
                <a:ea typeface="Calibri" panose="020F0502020204030204" pitchFamily="34" charset="0"/>
                <a:cs typeface="Times New Roman" panose="02020603050405020304" pitchFamily="18" charset="0"/>
              </a:rPr>
              <a:t>or</a:t>
            </a:r>
            <a:r>
              <a:rPr lang="pl-PL" dirty="0">
                <a:effectLst/>
                <a:latin typeface="Calibri" panose="020F0502020204030204" pitchFamily="34" charset="0"/>
                <a:ea typeface="Calibri" panose="020F0502020204030204" pitchFamily="34" charset="0"/>
                <a:cs typeface="Times New Roman" panose="02020603050405020304" pitchFamily="18" charset="0"/>
              </a:rPr>
              <a:t> </a:t>
            </a:r>
            <a:r>
              <a:rPr lang="pl-PL" dirty="0" err="1">
                <a:effectLst/>
                <a:latin typeface="Calibri" panose="020F0502020204030204" pitchFamily="34" charset="0"/>
                <a:ea typeface="Calibri" panose="020F0502020204030204" pitchFamily="34" charset="0"/>
                <a:cs typeface="Times New Roman" panose="02020603050405020304" pitchFamily="18" charset="0"/>
              </a:rPr>
              <a:t>just</a:t>
            </a:r>
            <a:r>
              <a:rPr lang="pl-PL" dirty="0">
                <a:effectLst/>
                <a:latin typeface="Calibri" panose="020F0502020204030204" pitchFamily="34" charset="0"/>
                <a:ea typeface="Calibri" panose="020F0502020204030204" pitchFamily="34" charset="0"/>
                <a:cs typeface="Times New Roman" panose="02020603050405020304" pitchFamily="18" charset="0"/>
              </a:rPr>
              <a:t> </a:t>
            </a:r>
            <a:r>
              <a:rPr lang="pl-PL" dirty="0" err="1">
                <a:effectLst/>
                <a:latin typeface="Calibri" panose="020F0502020204030204" pitchFamily="34" charset="0"/>
                <a:ea typeface="Calibri" panose="020F0502020204030204" pitchFamily="34" charset="0"/>
                <a:cs typeface="Times New Roman" panose="02020603050405020304" pitchFamily="18" charset="0"/>
              </a:rPr>
              <a:t>relax</a:t>
            </a:r>
            <a:r>
              <a:rPr lang="pl-PL" dirty="0">
                <a:effectLst/>
                <a:latin typeface="Calibri" panose="020F0502020204030204" pitchFamily="34" charset="0"/>
                <a:ea typeface="Calibri" panose="020F0502020204030204" pitchFamily="34" charset="0"/>
                <a:cs typeface="Times New Roman" panose="02020603050405020304" pitchFamily="18" charset="0"/>
              </a:rPr>
              <a:t>. In </a:t>
            </a:r>
            <a:r>
              <a:rPr lang="pl-PL" dirty="0" err="1">
                <a:effectLst/>
                <a:latin typeface="Calibri" panose="020F0502020204030204" pitchFamily="34" charset="0"/>
                <a:ea typeface="Calibri" panose="020F0502020204030204" pitchFamily="34" charset="0"/>
                <a:cs typeface="Times New Roman" panose="02020603050405020304" pitchFamily="18" charset="0"/>
              </a:rPr>
              <a:t>addition</a:t>
            </a:r>
            <a:r>
              <a:rPr lang="pl-PL" dirty="0">
                <a:effectLst/>
                <a:latin typeface="Calibri" panose="020F0502020204030204" pitchFamily="34" charset="0"/>
                <a:ea typeface="Calibri" panose="020F0502020204030204" pitchFamily="34" charset="0"/>
                <a:cs typeface="Times New Roman" panose="02020603050405020304" pitchFamily="18" charset="0"/>
              </a:rPr>
              <a:t> to </a:t>
            </a:r>
            <a:r>
              <a:rPr lang="pl-PL" dirty="0" err="1">
                <a:effectLst/>
                <a:latin typeface="Calibri" panose="020F0502020204030204" pitchFamily="34" charset="0"/>
                <a:ea typeface="Calibri" panose="020F0502020204030204" pitchFamily="34" charset="0"/>
                <a:cs typeface="Times New Roman" panose="02020603050405020304" pitchFamily="18" charset="0"/>
              </a:rPr>
              <a:t>books</a:t>
            </a:r>
            <a:r>
              <a:rPr lang="pl-PL" dirty="0">
                <a:effectLst/>
                <a:latin typeface="Calibri" panose="020F0502020204030204" pitchFamily="34" charset="0"/>
                <a:ea typeface="Calibri" panose="020F0502020204030204" pitchFamily="34" charset="0"/>
                <a:cs typeface="Times New Roman" panose="02020603050405020304" pitchFamily="18" charset="0"/>
              </a:rPr>
              <a:t>, </a:t>
            </a:r>
            <a:r>
              <a:rPr lang="pl-PL" dirty="0" err="1">
                <a:effectLst/>
                <a:latin typeface="Calibri" panose="020F0502020204030204" pitchFamily="34" charset="0"/>
                <a:ea typeface="Calibri" panose="020F0502020204030204" pitchFamily="34" charset="0"/>
                <a:cs typeface="Times New Roman" panose="02020603050405020304" pitchFamily="18" charset="0"/>
              </a:rPr>
              <a:t>you</a:t>
            </a:r>
            <a:r>
              <a:rPr lang="pl-PL" dirty="0">
                <a:effectLst/>
                <a:latin typeface="Calibri" panose="020F0502020204030204" pitchFamily="34" charset="0"/>
                <a:ea typeface="Calibri" panose="020F0502020204030204" pitchFamily="34" charset="0"/>
                <a:cs typeface="Times New Roman" panose="02020603050405020304" pitchFamily="18" charset="0"/>
              </a:rPr>
              <a:t> </a:t>
            </a:r>
            <a:r>
              <a:rPr lang="pl-PL" dirty="0" err="1">
                <a:effectLst/>
                <a:latin typeface="Calibri" panose="020F0502020204030204" pitchFamily="34" charset="0"/>
                <a:ea typeface="Calibri" panose="020F0502020204030204" pitchFamily="34" charset="0"/>
                <a:cs typeface="Times New Roman" panose="02020603050405020304" pitchFamily="18" charset="0"/>
              </a:rPr>
              <a:t>could</a:t>
            </a:r>
            <a:r>
              <a:rPr lang="pl-PL" dirty="0">
                <a:effectLst/>
                <a:latin typeface="Calibri" panose="020F0502020204030204" pitchFamily="34" charset="0"/>
                <a:ea typeface="Calibri" panose="020F0502020204030204" pitchFamily="34" charset="0"/>
                <a:cs typeface="Times New Roman" panose="02020603050405020304" pitchFamily="18" charset="0"/>
              </a:rPr>
              <a:t> </a:t>
            </a:r>
            <a:r>
              <a:rPr lang="pl-PL" dirty="0" err="1">
                <a:effectLst/>
                <a:latin typeface="Calibri" panose="020F0502020204030204" pitchFamily="34" charset="0"/>
                <a:ea typeface="Calibri" panose="020F0502020204030204" pitchFamily="34" charset="0"/>
                <a:cs typeface="Times New Roman" panose="02020603050405020304" pitchFamily="18" charset="0"/>
              </a:rPr>
              <a:t>put</a:t>
            </a:r>
            <a:r>
              <a:rPr lang="pl-PL" dirty="0">
                <a:effectLst/>
                <a:latin typeface="Calibri" panose="020F0502020204030204" pitchFamily="34" charset="0"/>
                <a:ea typeface="Calibri" panose="020F0502020204030204" pitchFamily="34" charset="0"/>
                <a:cs typeface="Times New Roman" panose="02020603050405020304" pitchFamily="18" charset="0"/>
              </a:rPr>
              <a:t> </a:t>
            </a:r>
            <a:r>
              <a:rPr lang="pl-PL" dirty="0" err="1">
                <a:effectLst/>
                <a:latin typeface="Calibri" panose="020F0502020204030204" pitchFamily="34" charset="0"/>
                <a:ea typeface="Calibri" panose="020F0502020204030204" pitchFamily="34" charset="0"/>
                <a:cs typeface="Times New Roman" panose="02020603050405020304" pitchFamily="18" charset="0"/>
              </a:rPr>
              <a:t>there</a:t>
            </a:r>
            <a:r>
              <a:rPr lang="pl-PL" dirty="0">
                <a:effectLst/>
                <a:latin typeface="Calibri" panose="020F0502020204030204" pitchFamily="34" charset="0"/>
                <a:ea typeface="Calibri" panose="020F0502020204030204" pitchFamily="34" charset="0"/>
                <a:cs typeface="Times New Roman" panose="02020603050405020304" pitchFamily="18" charset="0"/>
              </a:rPr>
              <a:t> </a:t>
            </a:r>
            <a:r>
              <a:rPr lang="pl-PL" dirty="0" err="1">
                <a:effectLst/>
                <a:latin typeface="Calibri" panose="020F0502020204030204" pitchFamily="34" charset="0"/>
                <a:ea typeface="Calibri" panose="020F0502020204030204" pitchFamily="34" charset="0"/>
                <a:cs typeface="Times New Roman" panose="02020603050405020304" pitchFamily="18" charset="0"/>
              </a:rPr>
              <a:t>comfortable</a:t>
            </a:r>
            <a:r>
              <a:rPr lang="pl-PL" dirty="0">
                <a:effectLst/>
                <a:latin typeface="Calibri" panose="020F0502020204030204" pitchFamily="34" charset="0"/>
                <a:ea typeface="Calibri" panose="020F0502020204030204" pitchFamily="34" charset="0"/>
                <a:cs typeface="Times New Roman" panose="02020603050405020304" pitchFamily="18" charset="0"/>
              </a:rPr>
              <a:t> </a:t>
            </a:r>
            <a:r>
              <a:rPr lang="pl-PL" dirty="0" err="1">
                <a:effectLst/>
                <a:latin typeface="Calibri" panose="020F0502020204030204" pitchFamily="34" charset="0"/>
                <a:ea typeface="Calibri" panose="020F0502020204030204" pitchFamily="34" charset="0"/>
                <a:cs typeface="Times New Roman" panose="02020603050405020304" pitchFamily="18" charset="0"/>
              </a:rPr>
              <a:t>sofas</a:t>
            </a:r>
            <a:r>
              <a:rPr lang="pl-PL" dirty="0">
                <a:effectLst/>
                <a:latin typeface="Calibri" panose="020F0502020204030204" pitchFamily="34" charset="0"/>
                <a:ea typeface="Calibri" panose="020F0502020204030204" pitchFamily="34" charset="0"/>
                <a:cs typeface="Times New Roman" panose="02020603050405020304" pitchFamily="18" charset="0"/>
              </a:rPr>
              <a:t> </a:t>
            </a:r>
            <a:r>
              <a:rPr lang="pl-PL" dirty="0" err="1">
                <a:effectLst/>
                <a:latin typeface="Calibri" panose="020F0502020204030204" pitchFamily="34" charset="0"/>
                <a:ea typeface="Calibri" panose="020F0502020204030204" pitchFamily="34" charset="0"/>
                <a:cs typeface="Times New Roman" panose="02020603050405020304" pitchFamily="18" charset="0"/>
              </a:rPr>
              <a:t>or</a:t>
            </a:r>
            <a:r>
              <a:rPr lang="pl-PL" dirty="0">
                <a:effectLst/>
                <a:latin typeface="Calibri" panose="020F0502020204030204" pitchFamily="34" charset="0"/>
                <a:ea typeface="Calibri" panose="020F0502020204030204" pitchFamily="34" charset="0"/>
                <a:cs typeface="Times New Roman" panose="02020603050405020304" pitchFamily="18" charset="0"/>
              </a:rPr>
              <a:t> </a:t>
            </a:r>
            <a:r>
              <a:rPr lang="pl-PL" dirty="0" err="1">
                <a:effectLst/>
                <a:latin typeface="Calibri" panose="020F0502020204030204" pitchFamily="34" charset="0"/>
                <a:ea typeface="Calibri" panose="020F0502020204030204" pitchFamily="34" charset="0"/>
                <a:cs typeface="Times New Roman" panose="02020603050405020304" pitchFamily="18" charset="0"/>
              </a:rPr>
              <a:t>some</a:t>
            </a:r>
            <a:r>
              <a:rPr lang="pl-PL" dirty="0">
                <a:effectLst/>
                <a:latin typeface="Calibri" panose="020F0502020204030204" pitchFamily="34" charset="0"/>
                <a:ea typeface="Calibri" panose="020F0502020204030204" pitchFamily="34" charset="0"/>
                <a:cs typeface="Times New Roman" panose="02020603050405020304" pitchFamily="18" charset="0"/>
              </a:rPr>
              <a:t> </a:t>
            </a:r>
            <a:r>
              <a:rPr lang="pl-PL" dirty="0" err="1">
                <a:effectLst/>
                <a:latin typeface="Calibri" panose="020F0502020204030204" pitchFamily="34" charset="0"/>
                <a:ea typeface="Calibri" panose="020F0502020204030204" pitchFamily="34" charset="0"/>
                <a:cs typeface="Times New Roman" panose="02020603050405020304" pitchFamily="18" charset="0"/>
              </a:rPr>
              <a:t>tables</a:t>
            </a:r>
            <a:r>
              <a:rPr lang="pl-PL" dirty="0">
                <a:effectLst/>
                <a:latin typeface="Calibri" panose="020F0502020204030204" pitchFamily="34" charset="0"/>
                <a:ea typeface="Calibri" panose="020F0502020204030204" pitchFamily="34" charset="0"/>
                <a:cs typeface="Times New Roman" panose="02020603050405020304" pitchFamily="18" charset="0"/>
              </a:rPr>
              <a:t> with </a:t>
            </a:r>
            <a:r>
              <a:rPr lang="pl-PL" dirty="0" err="1">
                <a:effectLst/>
                <a:latin typeface="Calibri" panose="020F0502020204030204" pitchFamily="34" charset="0"/>
                <a:ea typeface="Calibri" panose="020F0502020204030204" pitchFamily="34" charset="0"/>
                <a:cs typeface="Times New Roman" panose="02020603050405020304" pitchFamily="18" charset="0"/>
              </a:rPr>
              <a:t>chairs</a:t>
            </a:r>
            <a:r>
              <a:rPr lang="pl-PL" dirty="0">
                <a:effectLst/>
                <a:latin typeface="Calibri" panose="020F0502020204030204" pitchFamily="34" charset="0"/>
                <a:ea typeface="Calibri" panose="020F0502020204030204" pitchFamily="34" charset="0"/>
                <a:cs typeface="Times New Roman" panose="02020603050405020304" pitchFamily="18" charset="0"/>
              </a:rPr>
              <a:t>. </a:t>
            </a:r>
            <a:r>
              <a:rPr lang="pl-PL" dirty="0" err="1">
                <a:effectLst/>
                <a:latin typeface="Calibri" panose="020F0502020204030204" pitchFamily="34" charset="0"/>
                <a:ea typeface="Calibri" panose="020F0502020204030204" pitchFamily="34" charset="0"/>
                <a:cs typeface="Times New Roman" panose="02020603050405020304" pitchFamily="18" charset="0"/>
              </a:rPr>
              <a:t>Additionally</a:t>
            </a:r>
            <a:r>
              <a:rPr lang="pl-PL" dirty="0">
                <a:effectLst/>
                <a:latin typeface="Calibri" panose="020F0502020204030204" pitchFamily="34" charset="0"/>
                <a:ea typeface="Calibri" panose="020F0502020204030204" pitchFamily="34" charset="0"/>
                <a:cs typeface="Times New Roman" panose="02020603050405020304" pitchFamily="18" charset="0"/>
              </a:rPr>
              <a:t>, a </a:t>
            </a:r>
            <a:r>
              <a:rPr lang="pl-PL" dirty="0" err="1">
                <a:effectLst/>
                <a:latin typeface="Calibri" panose="020F0502020204030204" pitchFamily="34" charset="0"/>
                <a:ea typeface="Calibri" panose="020F0502020204030204" pitchFamily="34" charset="0"/>
                <a:cs typeface="Times New Roman" panose="02020603050405020304" pitchFamily="18" charset="0"/>
              </a:rPr>
              <a:t>computer</a:t>
            </a:r>
            <a:r>
              <a:rPr lang="pl-PL" dirty="0">
                <a:effectLst/>
                <a:latin typeface="Calibri" panose="020F0502020204030204" pitchFamily="34" charset="0"/>
                <a:ea typeface="Calibri" panose="020F0502020204030204" pitchFamily="34" charset="0"/>
                <a:cs typeface="Times New Roman" panose="02020603050405020304" pitchFamily="18" charset="0"/>
              </a:rPr>
              <a:t> </a:t>
            </a:r>
            <a:r>
              <a:rPr lang="pl-PL" dirty="0" err="1">
                <a:latin typeface="Calibri" panose="020F0502020204030204" pitchFamily="34" charset="0"/>
                <a:ea typeface="Calibri" panose="020F0502020204030204" pitchFamily="34" charset="0"/>
                <a:cs typeface="Times New Roman" panose="02020603050405020304" pitchFamily="18" charset="0"/>
              </a:rPr>
              <a:t>corner</a:t>
            </a:r>
            <a:r>
              <a:rPr lang="pl-PL" dirty="0">
                <a:effectLst/>
                <a:latin typeface="Calibri" panose="020F0502020204030204" pitchFamily="34" charset="0"/>
                <a:ea typeface="Calibri" panose="020F0502020204030204" pitchFamily="34" charset="0"/>
                <a:cs typeface="Times New Roman" panose="02020603050405020304" pitchFamily="18" charset="0"/>
              </a:rPr>
              <a:t> </a:t>
            </a:r>
            <a:r>
              <a:rPr lang="pl-PL" dirty="0" err="1">
                <a:effectLst/>
                <a:latin typeface="Calibri" panose="020F0502020204030204" pitchFamily="34" charset="0"/>
                <a:ea typeface="Calibri" panose="020F0502020204030204" pitchFamily="34" charset="0"/>
                <a:cs typeface="Times New Roman" panose="02020603050405020304" pitchFamily="18" charset="0"/>
              </a:rPr>
              <a:t>would</a:t>
            </a:r>
            <a:r>
              <a:rPr lang="pl-PL" dirty="0">
                <a:effectLst/>
                <a:latin typeface="Calibri" panose="020F0502020204030204" pitchFamily="34" charset="0"/>
                <a:ea typeface="Calibri" panose="020F0502020204030204" pitchFamily="34" charset="0"/>
                <a:cs typeface="Times New Roman" panose="02020603050405020304" pitchFamily="18" charset="0"/>
              </a:rPr>
              <a:t> be </a:t>
            </a:r>
            <a:r>
              <a:rPr lang="pl-PL" dirty="0" err="1">
                <a:effectLst/>
                <a:latin typeface="Calibri" panose="020F0502020204030204" pitchFamily="34" charset="0"/>
                <a:ea typeface="Calibri" panose="020F0502020204030204" pitchFamily="34" charset="0"/>
                <a:cs typeface="Times New Roman" panose="02020603050405020304" pitchFamily="18" charset="0"/>
              </a:rPr>
              <a:t>useful</a:t>
            </a:r>
            <a:r>
              <a:rPr lang="pl-PL" dirty="0">
                <a:effectLst/>
                <a:latin typeface="Calibri" panose="020F0502020204030204" pitchFamily="34" charset="0"/>
                <a:ea typeface="Calibri" panose="020F0502020204030204" pitchFamily="34" charset="0"/>
                <a:cs typeface="Times New Roman" panose="02020603050405020304" pitchFamily="18" charset="0"/>
              </a:rPr>
              <a:t>.</a:t>
            </a:r>
          </a:p>
          <a:p>
            <a:endParaRPr lang="pl-PL" dirty="0"/>
          </a:p>
        </p:txBody>
      </p:sp>
      <p:pic>
        <p:nvPicPr>
          <p:cNvPr id="4" name="Obraz 3">
            <a:extLst>
              <a:ext uri="{FF2B5EF4-FFF2-40B4-BE49-F238E27FC236}">
                <a16:creationId xmlns:a16="http://schemas.microsoft.com/office/drawing/2014/main" xmlns="" id="{53A733F8-2271-4391-9C48-4080FEB45BC2}"/>
              </a:ext>
            </a:extLst>
          </p:cNvPr>
          <p:cNvPicPr/>
          <p:nvPr/>
        </p:nvPicPr>
        <p:blipFill>
          <a:blip r:embed="rId2"/>
          <a:stretch>
            <a:fillRect/>
          </a:stretch>
        </p:blipFill>
        <p:spPr>
          <a:xfrm>
            <a:off x="2024820" y="3492320"/>
            <a:ext cx="3117629" cy="23831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Obraz 4">
            <a:extLst>
              <a:ext uri="{FF2B5EF4-FFF2-40B4-BE49-F238E27FC236}">
                <a16:creationId xmlns:a16="http://schemas.microsoft.com/office/drawing/2014/main" xmlns="" id="{D661B7AE-4537-4408-BD93-6F628F32A6AC}"/>
              </a:ext>
            </a:extLst>
          </p:cNvPr>
          <p:cNvPicPr/>
          <p:nvPr/>
        </p:nvPicPr>
        <p:blipFill>
          <a:blip r:embed="rId3"/>
          <a:stretch>
            <a:fillRect/>
          </a:stretch>
        </p:blipFill>
        <p:spPr>
          <a:xfrm>
            <a:off x="6258187" y="3492320"/>
            <a:ext cx="3053593" cy="23831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3192784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68CE1F5A-8FE7-45E4-A899-4ED2DFE52577}"/>
              </a:ext>
            </a:extLst>
          </p:cNvPr>
          <p:cNvSpPr>
            <a:spLocks noGrp="1"/>
          </p:cNvSpPr>
          <p:nvPr>
            <p:ph type="title"/>
          </p:nvPr>
        </p:nvSpPr>
        <p:spPr/>
        <p:txBody>
          <a:bodyPr/>
          <a:lstStyle/>
          <a:p>
            <a:r>
              <a:rPr lang="pl-PL" dirty="0"/>
              <a:t>8. School </a:t>
            </a:r>
            <a:r>
              <a:rPr lang="pl-PL" dirty="0" err="1"/>
              <a:t>lockers</a:t>
            </a:r>
            <a:endParaRPr lang="pl-PL" dirty="0"/>
          </a:p>
        </p:txBody>
      </p:sp>
      <p:sp>
        <p:nvSpPr>
          <p:cNvPr id="3" name="Symbol zastępczy zawartości 2">
            <a:extLst>
              <a:ext uri="{FF2B5EF4-FFF2-40B4-BE49-F238E27FC236}">
                <a16:creationId xmlns:a16="http://schemas.microsoft.com/office/drawing/2014/main" xmlns="" id="{79589A26-34C2-4FF8-A276-696E9911379A}"/>
              </a:ext>
            </a:extLst>
          </p:cNvPr>
          <p:cNvSpPr>
            <a:spLocks noGrp="1"/>
          </p:cNvSpPr>
          <p:nvPr>
            <p:ph idx="1"/>
          </p:nvPr>
        </p:nvSpPr>
        <p:spPr>
          <a:xfrm>
            <a:off x="1338204" y="1616690"/>
            <a:ext cx="8946541" cy="4195481"/>
          </a:xfrm>
        </p:spPr>
        <p:txBody>
          <a:bodyPr/>
          <a:lstStyle/>
          <a:p>
            <a:pPr marL="0" indent="0">
              <a:buNone/>
            </a:pPr>
            <a:r>
              <a:rPr lang="pl-PL" dirty="0">
                <a:effectLst/>
                <a:latin typeface="Calibri" panose="020F0502020204030204" pitchFamily="34" charset="0"/>
                <a:ea typeface="Calibri" panose="020F0502020204030204" pitchFamily="34" charset="0"/>
                <a:cs typeface="Times New Roman" panose="02020603050405020304" pitchFamily="18" charset="0"/>
              </a:rPr>
              <a:t>I </a:t>
            </a:r>
            <a:r>
              <a:rPr lang="pl-PL" dirty="0" err="1">
                <a:effectLst/>
                <a:latin typeface="Calibri" panose="020F0502020204030204" pitchFamily="34" charset="0"/>
                <a:ea typeface="Calibri" panose="020F0502020204030204" pitchFamily="34" charset="0"/>
                <a:cs typeface="Times New Roman" panose="02020603050405020304" pitchFamily="18" charset="0"/>
              </a:rPr>
              <a:t>wish</a:t>
            </a:r>
            <a:r>
              <a:rPr lang="pl-PL" dirty="0">
                <a:effectLst/>
                <a:latin typeface="Calibri" panose="020F0502020204030204" pitchFamily="34" charset="0"/>
                <a:ea typeface="Calibri" panose="020F0502020204030204" pitchFamily="34" charset="0"/>
                <a:cs typeface="Times New Roman" panose="02020603050405020304" pitchFamily="18" charset="0"/>
              </a:rPr>
              <a:t> </a:t>
            </a:r>
            <a:r>
              <a:rPr lang="pl-PL" dirty="0" err="1">
                <a:effectLst/>
                <a:latin typeface="Calibri" panose="020F0502020204030204" pitchFamily="34" charset="0"/>
                <a:ea typeface="Calibri" panose="020F0502020204030204" pitchFamily="34" charset="0"/>
                <a:cs typeface="Times New Roman" panose="02020603050405020304" pitchFamily="18" charset="0"/>
              </a:rPr>
              <a:t>these</a:t>
            </a:r>
            <a:r>
              <a:rPr lang="pl-PL" dirty="0">
                <a:effectLst/>
                <a:latin typeface="Calibri" panose="020F0502020204030204" pitchFamily="34" charset="0"/>
                <a:ea typeface="Calibri" panose="020F0502020204030204" pitchFamily="34" charset="0"/>
                <a:cs typeface="Times New Roman" panose="02020603050405020304" pitchFamily="18" charset="0"/>
              </a:rPr>
              <a:t> </a:t>
            </a:r>
            <a:r>
              <a:rPr lang="pl-PL" dirty="0" err="1">
                <a:effectLst/>
                <a:latin typeface="Calibri" panose="020F0502020204030204" pitchFamily="34" charset="0"/>
                <a:ea typeface="Calibri" panose="020F0502020204030204" pitchFamily="34" charset="0"/>
                <a:cs typeface="Times New Roman" panose="02020603050405020304" pitchFamily="18" charset="0"/>
              </a:rPr>
              <a:t>were</a:t>
            </a:r>
            <a:r>
              <a:rPr lang="pl-PL" dirty="0">
                <a:effectLst/>
                <a:latin typeface="Calibri" panose="020F0502020204030204" pitchFamily="34" charset="0"/>
                <a:ea typeface="Calibri" panose="020F0502020204030204" pitchFamily="34" charset="0"/>
                <a:cs typeface="Times New Roman" panose="02020603050405020304" pitchFamily="18" charset="0"/>
              </a:rPr>
              <a:t> </a:t>
            </a:r>
            <a:r>
              <a:rPr lang="pl-PL" dirty="0" err="1">
                <a:effectLst/>
                <a:latin typeface="Calibri" panose="020F0502020204030204" pitchFamily="34" charset="0"/>
                <a:ea typeface="Calibri" panose="020F0502020204030204" pitchFamily="34" charset="0"/>
                <a:cs typeface="Times New Roman" panose="02020603050405020304" pitchFamily="18" charset="0"/>
              </a:rPr>
              <a:t>new</a:t>
            </a:r>
            <a:r>
              <a:rPr lang="pl-PL" dirty="0">
                <a:effectLst/>
                <a:latin typeface="Calibri" panose="020F0502020204030204" pitchFamily="34" charset="0"/>
                <a:ea typeface="Calibri" panose="020F0502020204030204" pitchFamily="34" charset="0"/>
                <a:cs typeface="Times New Roman" panose="02020603050405020304" pitchFamily="18" charset="0"/>
              </a:rPr>
              <a:t> and </a:t>
            </a:r>
            <a:r>
              <a:rPr lang="pl-PL" dirty="0" err="1">
                <a:effectLst/>
                <a:latin typeface="Calibri" panose="020F0502020204030204" pitchFamily="34" charset="0"/>
                <a:ea typeface="Calibri" panose="020F0502020204030204" pitchFamily="34" charset="0"/>
                <a:cs typeface="Times New Roman" panose="02020603050405020304" pitchFamily="18" charset="0"/>
              </a:rPr>
              <a:t>larger</a:t>
            </a:r>
            <a:r>
              <a:rPr lang="pl-PL" dirty="0">
                <a:effectLst/>
                <a:latin typeface="Calibri" panose="020F0502020204030204" pitchFamily="34" charset="0"/>
                <a:ea typeface="Calibri" panose="020F0502020204030204" pitchFamily="34" charset="0"/>
                <a:cs typeface="Times New Roman" panose="02020603050405020304" pitchFamily="18" charset="0"/>
              </a:rPr>
              <a:t> </a:t>
            </a:r>
            <a:r>
              <a:rPr lang="pl-PL" dirty="0" err="1">
                <a:effectLst/>
                <a:latin typeface="Calibri" panose="020F0502020204030204" pitchFamily="34" charset="0"/>
                <a:ea typeface="Calibri" panose="020F0502020204030204" pitchFamily="34" charset="0"/>
                <a:cs typeface="Times New Roman" panose="02020603050405020304" pitchFamily="18" charset="0"/>
              </a:rPr>
              <a:t>school</a:t>
            </a:r>
            <a:r>
              <a:rPr lang="pl-PL" dirty="0">
                <a:effectLst/>
                <a:latin typeface="Calibri" panose="020F0502020204030204" pitchFamily="34" charset="0"/>
                <a:ea typeface="Calibri" panose="020F0502020204030204" pitchFamily="34" charset="0"/>
                <a:cs typeface="Times New Roman" panose="02020603050405020304" pitchFamily="18" charset="0"/>
              </a:rPr>
              <a:t> </a:t>
            </a:r>
            <a:r>
              <a:rPr lang="pl-PL" dirty="0" err="1">
                <a:effectLst/>
                <a:latin typeface="Calibri" panose="020F0502020204030204" pitchFamily="34" charset="0"/>
                <a:ea typeface="Calibri" panose="020F0502020204030204" pitchFamily="34" charset="0"/>
                <a:cs typeface="Times New Roman" panose="02020603050405020304" pitchFamily="18" charset="0"/>
              </a:rPr>
              <a:t>lockers</a:t>
            </a:r>
            <a:r>
              <a:rPr lang="pl-PL" dirty="0">
                <a:effectLst/>
                <a:latin typeface="Calibri" panose="020F0502020204030204" pitchFamily="34" charset="0"/>
                <a:ea typeface="Calibri" panose="020F0502020204030204" pitchFamily="34" charset="0"/>
                <a:cs typeface="Times New Roman" panose="02020603050405020304" pitchFamily="18" charset="0"/>
              </a:rPr>
              <a:t>. </a:t>
            </a:r>
            <a:r>
              <a:rPr lang="pl-PL" dirty="0" err="1">
                <a:effectLst/>
                <a:latin typeface="Calibri" panose="020F0502020204030204" pitchFamily="34" charset="0"/>
                <a:ea typeface="Calibri" panose="020F0502020204030204" pitchFamily="34" charset="0"/>
                <a:cs typeface="Times New Roman" panose="02020603050405020304" pitchFamily="18" charset="0"/>
              </a:rPr>
              <a:t>Preferably</a:t>
            </a:r>
            <a:r>
              <a:rPr lang="pl-PL" dirty="0">
                <a:effectLst/>
                <a:latin typeface="Calibri" panose="020F0502020204030204" pitchFamily="34" charset="0"/>
                <a:ea typeface="Calibri" panose="020F0502020204030204" pitchFamily="34" charset="0"/>
                <a:cs typeface="Times New Roman" panose="02020603050405020304" pitchFamily="18" charset="0"/>
              </a:rPr>
              <a:t> for </a:t>
            </a:r>
            <a:r>
              <a:rPr lang="pl-PL" dirty="0" err="1">
                <a:effectLst/>
                <a:latin typeface="Calibri" panose="020F0502020204030204" pitchFamily="34" charset="0"/>
                <a:ea typeface="Calibri" panose="020F0502020204030204" pitchFamily="34" charset="0"/>
                <a:cs typeface="Times New Roman" panose="02020603050405020304" pitchFamily="18" charset="0"/>
              </a:rPr>
              <a:t>each</a:t>
            </a:r>
            <a:r>
              <a:rPr lang="pl-PL" dirty="0">
                <a:effectLst/>
                <a:latin typeface="Calibri" panose="020F0502020204030204" pitchFamily="34" charset="0"/>
                <a:ea typeface="Calibri" panose="020F0502020204030204" pitchFamily="34" charset="0"/>
                <a:cs typeface="Times New Roman" panose="02020603050405020304" pitchFamily="18" charset="0"/>
              </a:rPr>
              <a:t> </a:t>
            </a:r>
            <a:r>
              <a:rPr lang="pl-PL" dirty="0" err="1">
                <a:effectLst/>
                <a:latin typeface="Calibri" panose="020F0502020204030204" pitchFamily="34" charset="0"/>
                <a:ea typeface="Calibri" panose="020F0502020204030204" pitchFamily="34" charset="0"/>
                <a:cs typeface="Times New Roman" panose="02020603050405020304" pitchFamily="18" charset="0"/>
              </a:rPr>
              <a:t>individual</a:t>
            </a:r>
            <a:r>
              <a:rPr lang="pl-PL" dirty="0">
                <a:effectLst/>
                <a:latin typeface="Calibri" panose="020F0502020204030204" pitchFamily="34" charset="0"/>
                <a:ea typeface="Calibri" panose="020F0502020204030204" pitchFamily="34" charset="0"/>
                <a:cs typeface="Times New Roman" panose="02020603050405020304" pitchFamily="18" charset="0"/>
              </a:rPr>
              <a:t> </a:t>
            </a:r>
            <a:r>
              <a:rPr lang="pl-PL" dirty="0" err="1">
                <a:effectLst/>
                <a:latin typeface="Calibri" panose="020F0502020204030204" pitchFamily="34" charset="0"/>
                <a:ea typeface="Calibri" panose="020F0502020204030204" pitchFamily="34" charset="0"/>
                <a:cs typeface="Times New Roman" panose="02020603050405020304" pitchFamily="18" charset="0"/>
              </a:rPr>
              <a:t>or</a:t>
            </a:r>
            <a:r>
              <a:rPr lang="pl-PL" dirty="0">
                <a:effectLst/>
                <a:latin typeface="Calibri" panose="020F0502020204030204" pitchFamily="34" charset="0"/>
                <a:ea typeface="Calibri" panose="020F0502020204030204" pitchFamily="34" charset="0"/>
                <a:cs typeface="Times New Roman" panose="02020603050405020304" pitchFamily="18" charset="0"/>
              </a:rPr>
              <a:t> for a maximum of </a:t>
            </a:r>
            <a:r>
              <a:rPr lang="pl-PL" dirty="0" err="1">
                <a:effectLst/>
                <a:latin typeface="Calibri" panose="020F0502020204030204" pitchFamily="34" charset="0"/>
                <a:ea typeface="Calibri" panose="020F0502020204030204" pitchFamily="34" charset="0"/>
                <a:cs typeface="Times New Roman" panose="02020603050405020304" pitchFamily="18" charset="0"/>
              </a:rPr>
              <a:t>two</a:t>
            </a:r>
            <a:r>
              <a:rPr lang="pl-PL" dirty="0">
                <a:effectLst/>
                <a:latin typeface="Calibri" panose="020F0502020204030204" pitchFamily="34" charset="0"/>
                <a:ea typeface="Calibri" panose="020F0502020204030204" pitchFamily="34" charset="0"/>
                <a:cs typeface="Times New Roman" panose="02020603050405020304" pitchFamily="18" charset="0"/>
              </a:rPr>
              <a:t> </a:t>
            </a:r>
            <a:r>
              <a:rPr lang="pl-PL" dirty="0" err="1">
                <a:effectLst/>
                <a:latin typeface="Calibri" panose="020F0502020204030204" pitchFamily="34" charset="0"/>
                <a:ea typeface="Calibri" panose="020F0502020204030204" pitchFamily="34" charset="0"/>
                <a:cs typeface="Times New Roman" panose="02020603050405020304" pitchFamily="18" charset="0"/>
              </a:rPr>
              <a:t>people</a:t>
            </a:r>
            <a:r>
              <a:rPr lang="pl-PL" dirty="0">
                <a:effectLst/>
                <a:latin typeface="Calibri" panose="020F0502020204030204" pitchFamily="34" charset="0"/>
                <a:ea typeface="Calibri" panose="020F0502020204030204" pitchFamily="34" charset="0"/>
                <a:cs typeface="Times New Roman" panose="02020603050405020304" pitchFamily="18" charset="0"/>
              </a:rPr>
              <a:t>. It </a:t>
            </a:r>
            <a:r>
              <a:rPr lang="pl-PL" dirty="0" err="1">
                <a:effectLst/>
                <a:latin typeface="Calibri" panose="020F0502020204030204" pitchFamily="34" charset="0"/>
                <a:ea typeface="Calibri" panose="020F0502020204030204" pitchFamily="34" charset="0"/>
                <a:cs typeface="Times New Roman" panose="02020603050405020304" pitchFamily="18" charset="0"/>
              </a:rPr>
              <a:t>is</a:t>
            </a:r>
            <a:r>
              <a:rPr lang="pl-PL" dirty="0">
                <a:effectLst/>
                <a:latin typeface="Calibri" panose="020F0502020204030204" pitchFamily="34" charset="0"/>
                <a:ea typeface="Calibri" panose="020F0502020204030204" pitchFamily="34" charset="0"/>
                <a:cs typeface="Times New Roman" panose="02020603050405020304" pitchFamily="18" charset="0"/>
              </a:rPr>
              <a:t> </a:t>
            </a:r>
            <a:r>
              <a:rPr lang="pl-PL" dirty="0" err="1">
                <a:effectLst/>
                <a:latin typeface="Calibri" panose="020F0502020204030204" pitchFamily="34" charset="0"/>
                <a:ea typeface="Calibri" panose="020F0502020204030204" pitchFamily="34" charset="0"/>
                <a:cs typeface="Times New Roman" panose="02020603050405020304" pitchFamily="18" charset="0"/>
              </a:rPr>
              <a:t>best</a:t>
            </a:r>
            <a:r>
              <a:rPr lang="pl-PL" dirty="0">
                <a:effectLst/>
                <a:latin typeface="Calibri" panose="020F0502020204030204" pitchFamily="34" charset="0"/>
                <a:ea typeface="Calibri" panose="020F0502020204030204" pitchFamily="34" charset="0"/>
                <a:cs typeface="Times New Roman" panose="02020603050405020304" pitchFamily="18" charset="0"/>
              </a:rPr>
              <a:t> </a:t>
            </a:r>
            <a:r>
              <a:rPr lang="pl-PL" dirty="0" err="1">
                <a:effectLst/>
                <a:latin typeface="Calibri" panose="020F0502020204030204" pitchFamily="34" charset="0"/>
                <a:ea typeface="Calibri" panose="020F0502020204030204" pitchFamily="34" charset="0"/>
                <a:cs typeface="Times New Roman" panose="02020603050405020304" pitchFamily="18" charset="0"/>
              </a:rPr>
              <a:t>if</a:t>
            </a:r>
            <a:r>
              <a:rPr lang="pl-PL" dirty="0">
                <a:effectLst/>
                <a:latin typeface="Calibri" panose="020F0502020204030204" pitchFamily="34" charset="0"/>
                <a:ea typeface="Calibri" panose="020F0502020204030204" pitchFamily="34" charset="0"/>
                <a:cs typeface="Times New Roman" panose="02020603050405020304" pitchFamily="18" charset="0"/>
              </a:rPr>
              <a:t> </a:t>
            </a:r>
            <a:r>
              <a:rPr lang="pl-PL" dirty="0" err="1">
                <a:effectLst/>
                <a:latin typeface="Calibri" panose="020F0502020204030204" pitchFamily="34" charset="0"/>
                <a:ea typeface="Calibri" panose="020F0502020204030204" pitchFamily="34" charset="0"/>
                <a:cs typeface="Times New Roman" panose="02020603050405020304" pitchFamily="18" charset="0"/>
              </a:rPr>
              <a:t>they</a:t>
            </a:r>
            <a:r>
              <a:rPr lang="pl-PL" dirty="0">
                <a:effectLst/>
                <a:latin typeface="Calibri" panose="020F0502020204030204" pitchFamily="34" charset="0"/>
                <a:ea typeface="Calibri" panose="020F0502020204030204" pitchFamily="34" charset="0"/>
                <a:cs typeface="Times New Roman" panose="02020603050405020304" pitchFamily="18" charset="0"/>
              </a:rPr>
              <a:t> </a:t>
            </a:r>
            <a:r>
              <a:rPr lang="pl-PL" dirty="0" err="1">
                <a:effectLst/>
                <a:latin typeface="Calibri" panose="020F0502020204030204" pitchFamily="34" charset="0"/>
                <a:ea typeface="Calibri" panose="020F0502020204030204" pitchFamily="34" charset="0"/>
                <a:cs typeface="Times New Roman" panose="02020603050405020304" pitchFamily="18" charset="0"/>
              </a:rPr>
              <a:t>had</a:t>
            </a:r>
            <a:r>
              <a:rPr lang="pl-PL" dirty="0">
                <a:effectLst/>
                <a:latin typeface="Calibri" panose="020F0502020204030204" pitchFamily="34" charset="0"/>
                <a:ea typeface="Calibri" panose="020F0502020204030204" pitchFamily="34" charset="0"/>
                <a:cs typeface="Times New Roman" panose="02020603050405020304" pitchFamily="18" charset="0"/>
              </a:rPr>
              <a:t> </a:t>
            </a:r>
            <a:r>
              <a:rPr lang="pl-PL" dirty="0" err="1">
                <a:effectLst/>
                <a:latin typeface="Calibri" panose="020F0502020204030204" pitchFamily="34" charset="0"/>
                <a:ea typeface="Calibri" panose="020F0502020204030204" pitchFamily="34" charset="0"/>
                <a:cs typeface="Times New Roman" panose="02020603050405020304" pitchFamily="18" charset="0"/>
              </a:rPr>
              <a:t>shelves</a:t>
            </a:r>
            <a:r>
              <a:rPr lang="pl-PL" dirty="0">
                <a:effectLst/>
                <a:latin typeface="Calibri" panose="020F0502020204030204" pitchFamily="34" charset="0"/>
                <a:ea typeface="Calibri" panose="020F0502020204030204" pitchFamily="34" charset="0"/>
                <a:cs typeface="Times New Roman" panose="02020603050405020304" pitchFamily="18" charset="0"/>
              </a:rPr>
              <a:t> </a:t>
            </a:r>
            <a:r>
              <a:rPr lang="pl-PL" dirty="0" err="1">
                <a:effectLst/>
                <a:latin typeface="Calibri" panose="020F0502020204030204" pitchFamily="34" charset="0"/>
                <a:ea typeface="Calibri" panose="020F0502020204030204" pitchFamily="34" charset="0"/>
                <a:cs typeface="Times New Roman" panose="02020603050405020304" pitchFamily="18" charset="0"/>
              </a:rPr>
              <a:t>inside</a:t>
            </a:r>
            <a:r>
              <a:rPr lang="pl-PL" dirty="0">
                <a:effectLst/>
                <a:latin typeface="Calibri" panose="020F0502020204030204" pitchFamily="34" charset="0"/>
                <a:ea typeface="Calibri" panose="020F0502020204030204" pitchFamily="34" charset="0"/>
                <a:cs typeface="Times New Roman" panose="02020603050405020304" pitchFamily="18" charset="0"/>
              </a:rPr>
              <a:t>, for </a:t>
            </a:r>
            <a:r>
              <a:rPr lang="pl-PL" dirty="0" err="1">
                <a:effectLst/>
                <a:latin typeface="Calibri" panose="020F0502020204030204" pitchFamily="34" charset="0"/>
                <a:ea typeface="Calibri" panose="020F0502020204030204" pitchFamily="34" charset="0"/>
                <a:cs typeface="Times New Roman" panose="02020603050405020304" pitchFamily="18" charset="0"/>
              </a:rPr>
              <a:t>example</a:t>
            </a:r>
            <a:r>
              <a:rPr lang="pl-PL" dirty="0">
                <a:effectLst/>
                <a:latin typeface="Calibri" panose="020F0502020204030204" pitchFamily="34" charset="0"/>
                <a:ea typeface="Calibri" panose="020F0502020204030204" pitchFamily="34" charset="0"/>
                <a:cs typeface="Times New Roman" panose="02020603050405020304" pitchFamily="18" charset="0"/>
              </a:rPr>
              <a:t> for </a:t>
            </a:r>
            <a:r>
              <a:rPr lang="pl-PL" dirty="0" err="1">
                <a:effectLst/>
                <a:latin typeface="Calibri" panose="020F0502020204030204" pitchFamily="34" charset="0"/>
                <a:ea typeface="Calibri" panose="020F0502020204030204" pitchFamily="34" charset="0"/>
                <a:cs typeface="Times New Roman" panose="02020603050405020304" pitchFamily="18" charset="0"/>
              </a:rPr>
              <a:t>books</a:t>
            </a:r>
            <a:r>
              <a:rPr lang="pl-PL" dirty="0">
                <a:effectLst/>
                <a:latin typeface="Calibri" panose="020F0502020204030204" pitchFamily="34" charset="0"/>
                <a:ea typeface="Calibri" panose="020F0502020204030204" pitchFamily="34" charset="0"/>
                <a:cs typeface="Times New Roman" panose="02020603050405020304" pitchFamily="18" charset="0"/>
              </a:rPr>
              <a:t>, and on the </a:t>
            </a:r>
            <a:r>
              <a:rPr lang="pl-PL" dirty="0" err="1">
                <a:effectLst/>
                <a:latin typeface="Calibri" panose="020F0502020204030204" pitchFamily="34" charset="0"/>
                <a:ea typeface="Calibri" panose="020F0502020204030204" pitchFamily="34" charset="0"/>
                <a:cs typeface="Times New Roman" panose="02020603050405020304" pitchFamily="18" charset="0"/>
              </a:rPr>
              <a:t>sides</a:t>
            </a:r>
            <a:r>
              <a:rPr lang="pl-PL" dirty="0">
                <a:effectLst/>
                <a:latin typeface="Calibri" panose="020F0502020204030204" pitchFamily="34" charset="0"/>
                <a:ea typeface="Calibri" panose="020F0502020204030204" pitchFamily="34" charset="0"/>
                <a:cs typeface="Times New Roman" panose="02020603050405020304" pitchFamily="18" charset="0"/>
              </a:rPr>
              <a:t>, </a:t>
            </a:r>
            <a:r>
              <a:rPr lang="pl-PL" dirty="0" err="1">
                <a:effectLst/>
                <a:latin typeface="Calibri" panose="020F0502020204030204" pitchFamily="34" charset="0"/>
                <a:ea typeface="Calibri" panose="020F0502020204030204" pitchFamily="34" charset="0"/>
                <a:cs typeface="Times New Roman" panose="02020603050405020304" pitchFamily="18" charset="0"/>
              </a:rPr>
              <a:t>hooks</a:t>
            </a:r>
            <a:r>
              <a:rPr lang="pl-PL" dirty="0">
                <a:effectLst/>
                <a:latin typeface="Calibri" panose="020F0502020204030204" pitchFamily="34" charset="0"/>
                <a:ea typeface="Calibri" panose="020F0502020204030204" pitchFamily="34" charset="0"/>
                <a:cs typeface="Times New Roman" panose="02020603050405020304" pitchFamily="18" charset="0"/>
              </a:rPr>
              <a:t> for </a:t>
            </a:r>
            <a:r>
              <a:rPr lang="pl-PL" dirty="0" err="1">
                <a:effectLst/>
                <a:latin typeface="Calibri" panose="020F0502020204030204" pitchFamily="34" charset="0"/>
                <a:ea typeface="Calibri" panose="020F0502020204030204" pitchFamily="34" charset="0"/>
                <a:cs typeface="Times New Roman" panose="02020603050405020304" pitchFamily="18" charset="0"/>
              </a:rPr>
              <a:t>outer</a:t>
            </a:r>
            <a:r>
              <a:rPr lang="pl-PL" dirty="0">
                <a:effectLst/>
                <a:latin typeface="Calibri" panose="020F0502020204030204" pitchFamily="34" charset="0"/>
                <a:ea typeface="Calibri" panose="020F0502020204030204" pitchFamily="34" charset="0"/>
                <a:cs typeface="Times New Roman" panose="02020603050405020304" pitchFamily="18" charset="0"/>
              </a:rPr>
              <a:t> </a:t>
            </a:r>
            <a:r>
              <a:rPr lang="pl-PL" dirty="0" err="1">
                <a:effectLst/>
                <a:latin typeface="Calibri" panose="020F0502020204030204" pitchFamily="34" charset="0"/>
                <a:ea typeface="Calibri" panose="020F0502020204030204" pitchFamily="34" charset="0"/>
                <a:cs typeface="Times New Roman" panose="02020603050405020304" pitchFamily="18" charset="0"/>
              </a:rPr>
              <a:t>clothing</a:t>
            </a:r>
            <a:r>
              <a:rPr lang="pl-PL" dirty="0">
                <a:effectLst/>
                <a:latin typeface="Calibri" panose="020F0502020204030204" pitchFamily="34" charset="0"/>
                <a:ea typeface="Calibri" panose="020F0502020204030204" pitchFamily="34" charset="0"/>
                <a:cs typeface="Times New Roman" panose="02020603050405020304" pitchFamily="18" charset="0"/>
              </a:rPr>
              <a:t>. </a:t>
            </a:r>
            <a:r>
              <a:rPr lang="pl-PL" dirty="0" err="1">
                <a:effectLst/>
                <a:latin typeface="Calibri" panose="020F0502020204030204" pitchFamily="34" charset="0"/>
                <a:ea typeface="Calibri" panose="020F0502020204030204" pitchFamily="34" charset="0"/>
                <a:cs typeface="Times New Roman" panose="02020603050405020304" pitchFamily="18" charset="0"/>
              </a:rPr>
              <a:t>They</a:t>
            </a:r>
            <a:r>
              <a:rPr lang="pl-PL" dirty="0">
                <a:effectLst/>
                <a:latin typeface="Calibri" panose="020F0502020204030204" pitchFamily="34" charset="0"/>
                <a:ea typeface="Calibri" panose="020F0502020204030204" pitchFamily="34" charset="0"/>
                <a:cs typeface="Times New Roman" panose="02020603050405020304" pitchFamily="18" charset="0"/>
              </a:rPr>
              <a:t> </a:t>
            </a:r>
            <a:r>
              <a:rPr lang="pl-PL" dirty="0" err="1">
                <a:effectLst/>
                <a:latin typeface="Calibri" panose="020F0502020204030204" pitchFamily="34" charset="0"/>
                <a:ea typeface="Calibri" panose="020F0502020204030204" pitchFamily="34" charset="0"/>
                <a:cs typeface="Times New Roman" panose="02020603050405020304" pitchFamily="18" charset="0"/>
              </a:rPr>
              <a:t>would</a:t>
            </a:r>
            <a:r>
              <a:rPr lang="pl-PL" dirty="0">
                <a:effectLst/>
                <a:latin typeface="Calibri" panose="020F0502020204030204" pitchFamily="34" charset="0"/>
                <a:ea typeface="Calibri" panose="020F0502020204030204" pitchFamily="34" charset="0"/>
                <a:cs typeface="Times New Roman" panose="02020603050405020304" pitchFamily="18" charset="0"/>
              </a:rPr>
              <a:t> be </a:t>
            </a:r>
            <a:r>
              <a:rPr lang="pl-PL" dirty="0" err="1">
                <a:effectLst/>
                <a:latin typeface="Calibri" panose="020F0502020204030204" pitchFamily="34" charset="0"/>
                <a:ea typeface="Calibri" panose="020F0502020204030204" pitchFamily="34" charset="0"/>
                <a:cs typeface="Times New Roman" panose="02020603050405020304" pitchFamily="18" charset="0"/>
              </a:rPr>
              <a:t>locked</a:t>
            </a:r>
            <a:r>
              <a:rPr lang="pl-PL" dirty="0">
                <a:effectLst/>
                <a:latin typeface="Calibri" panose="020F0502020204030204" pitchFamily="34" charset="0"/>
                <a:ea typeface="Calibri" panose="020F0502020204030204" pitchFamily="34" charset="0"/>
                <a:cs typeface="Times New Roman" panose="02020603050405020304" pitchFamily="18" charset="0"/>
              </a:rPr>
              <a:t> and </a:t>
            </a:r>
            <a:r>
              <a:rPr lang="pl-PL" dirty="0" err="1">
                <a:effectLst/>
                <a:latin typeface="Calibri" panose="020F0502020204030204" pitchFamily="34" charset="0"/>
                <a:ea typeface="Calibri" panose="020F0502020204030204" pitchFamily="34" charset="0"/>
                <a:cs typeface="Times New Roman" panose="02020603050405020304" pitchFamily="18" charset="0"/>
              </a:rPr>
              <a:t>painted</a:t>
            </a:r>
            <a:r>
              <a:rPr lang="pl-PL" dirty="0">
                <a:effectLst/>
                <a:latin typeface="Calibri" panose="020F0502020204030204" pitchFamily="34" charset="0"/>
                <a:ea typeface="Calibri" panose="020F0502020204030204" pitchFamily="34" charset="0"/>
                <a:cs typeface="Times New Roman" panose="02020603050405020304" pitchFamily="18" charset="0"/>
              </a:rPr>
              <a:t> in </a:t>
            </a:r>
            <a:r>
              <a:rPr lang="pl-PL" dirty="0" err="1">
                <a:effectLst/>
                <a:latin typeface="Calibri" panose="020F0502020204030204" pitchFamily="34" charset="0"/>
                <a:ea typeface="Calibri" panose="020F0502020204030204" pitchFamily="34" charset="0"/>
                <a:cs typeface="Times New Roman" panose="02020603050405020304" pitchFamily="18" charset="0"/>
              </a:rPr>
              <a:t>various</a:t>
            </a:r>
            <a:r>
              <a:rPr lang="pl-PL" dirty="0">
                <a:effectLst/>
                <a:latin typeface="Calibri" panose="020F0502020204030204" pitchFamily="34" charset="0"/>
                <a:ea typeface="Calibri" panose="020F0502020204030204" pitchFamily="34" charset="0"/>
                <a:cs typeface="Times New Roman" panose="02020603050405020304" pitchFamily="18" charset="0"/>
              </a:rPr>
              <a:t> </a:t>
            </a:r>
            <a:r>
              <a:rPr lang="pl-PL" dirty="0" err="1">
                <a:effectLst/>
                <a:latin typeface="Calibri" panose="020F0502020204030204" pitchFamily="34" charset="0"/>
                <a:ea typeface="Calibri" panose="020F0502020204030204" pitchFamily="34" charset="0"/>
                <a:cs typeface="Times New Roman" panose="02020603050405020304" pitchFamily="18" charset="0"/>
              </a:rPr>
              <a:t>interesting</a:t>
            </a:r>
            <a:r>
              <a:rPr lang="pl-PL" dirty="0">
                <a:effectLst/>
                <a:latin typeface="Calibri" panose="020F0502020204030204" pitchFamily="34" charset="0"/>
                <a:ea typeface="Calibri" panose="020F0502020204030204" pitchFamily="34" charset="0"/>
                <a:cs typeface="Times New Roman" panose="02020603050405020304" pitchFamily="18" charset="0"/>
              </a:rPr>
              <a:t> </a:t>
            </a:r>
            <a:r>
              <a:rPr lang="pl-PL" dirty="0" err="1">
                <a:effectLst/>
                <a:latin typeface="Calibri" panose="020F0502020204030204" pitchFamily="34" charset="0"/>
                <a:ea typeface="Calibri" panose="020F0502020204030204" pitchFamily="34" charset="0"/>
                <a:cs typeface="Times New Roman" panose="02020603050405020304" pitchFamily="18" charset="0"/>
              </a:rPr>
              <a:t>colors</a:t>
            </a:r>
            <a:r>
              <a:rPr lang="pl-PL" dirty="0">
                <a:effectLst/>
                <a:latin typeface="Calibri" panose="020F0502020204030204" pitchFamily="34" charset="0"/>
                <a:ea typeface="Calibri" panose="020F0502020204030204" pitchFamily="34" charset="0"/>
                <a:cs typeface="Times New Roman" panose="02020603050405020304" pitchFamily="18" charset="0"/>
              </a:rPr>
              <a:t>.</a:t>
            </a:r>
          </a:p>
          <a:p>
            <a:endParaRPr lang="pl-PL" dirty="0"/>
          </a:p>
        </p:txBody>
      </p:sp>
      <p:pic>
        <p:nvPicPr>
          <p:cNvPr id="4" name="Obraz 3">
            <a:extLst>
              <a:ext uri="{FF2B5EF4-FFF2-40B4-BE49-F238E27FC236}">
                <a16:creationId xmlns:a16="http://schemas.microsoft.com/office/drawing/2014/main" xmlns="" id="{0958FF76-845A-473B-8B45-42C61495FB73}"/>
              </a:ext>
            </a:extLst>
          </p:cNvPr>
          <p:cNvPicPr/>
          <p:nvPr/>
        </p:nvPicPr>
        <p:blipFill>
          <a:blip r:embed="rId2"/>
          <a:stretch>
            <a:fillRect/>
          </a:stretch>
        </p:blipFill>
        <p:spPr>
          <a:xfrm>
            <a:off x="1716857" y="3573162"/>
            <a:ext cx="3501095" cy="22390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Obraz 4">
            <a:extLst>
              <a:ext uri="{FF2B5EF4-FFF2-40B4-BE49-F238E27FC236}">
                <a16:creationId xmlns:a16="http://schemas.microsoft.com/office/drawing/2014/main" xmlns="" id="{2DB9F9FD-464E-452F-A6CF-562A8A7C8098}"/>
              </a:ext>
            </a:extLst>
          </p:cNvPr>
          <p:cNvPicPr/>
          <p:nvPr/>
        </p:nvPicPr>
        <p:blipFill>
          <a:blip r:embed="rId3"/>
          <a:stretch>
            <a:fillRect/>
          </a:stretch>
        </p:blipFill>
        <p:spPr>
          <a:xfrm>
            <a:off x="6095999" y="3573162"/>
            <a:ext cx="3501095" cy="22390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85293251"/>
      </p:ext>
    </p:extLst>
  </p:cSld>
  <p:clrMapOvr>
    <a:masterClrMapping/>
  </p:clrMapOvr>
  <p:transition spd="slow">
    <p:wip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on">
  <a:themeElements>
    <a:clrScheme name="J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J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J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176</TotalTime>
  <Words>584</Words>
  <Application>Microsoft Office PowerPoint</Application>
  <PresentationFormat>Niestandardowy</PresentationFormat>
  <Paragraphs>27</Paragraphs>
  <Slides>11</Slides>
  <Notes>0</Notes>
  <HiddenSlides>0</HiddenSlides>
  <MMClips>0</MMClips>
  <ScaleCrop>false</ScaleCrop>
  <HeadingPairs>
    <vt:vector size="4" baseType="variant">
      <vt:variant>
        <vt:lpstr>Motyw</vt:lpstr>
      </vt:variant>
      <vt:variant>
        <vt:i4>1</vt:i4>
      </vt:variant>
      <vt:variant>
        <vt:lpstr>Tytuły slajdów</vt:lpstr>
      </vt:variant>
      <vt:variant>
        <vt:i4>11</vt:i4>
      </vt:variant>
    </vt:vector>
  </HeadingPairs>
  <TitlesOfParts>
    <vt:vector size="12" baseType="lpstr">
      <vt:lpstr>Jon</vt:lpstr>
      <vt:lpstr>Ideas for improving our school</vt:lpstr>
      <vt:lpstr>1. Music room </vt:lpstr>
      <vt:lpstr>2. Biological equipment</vt:lpstr>
      <vt:lpstr>3. Accessories for theater activities  </vt:lpstr>
      <vt:lpstr>4. Swimming pool</vt:lpstr>
      <vt:lpstr>5. Game room</vt:lpstr>
      <vt:lpstr>6. Interactive whiteboard</vt:lpstr>
      <vt:lpstr>7. Library</vt:lpstr>
      <vt:lpstr>8. School lockers</vt:lpstr>
      <vt:lpstr>9. Radio station</vt:lpstr>
      <vt:lpstr>Thanks for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Ideas for improving our school</dc:title>
  <dc:creator>User</dc:creator>
  <cp:lastModifiedBy>Admin</cp:lastModifiedBy>
  <cp:revision>14</cp:revision>
  <dcterms:created xsi:type="dcterms:W3CDTF">2021-02-28T18:00:16Z</dcterms:created>
  <dcterms:modified xsi:type="dcterms:W3CDTF">2021-03-16T09:45:05Z</dcterms:modified>
</cp:coreProperties>
</file>